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 id="2147484531" r:id="rId7"/>
    <p:sldMasterId id="2147484560" r:id="rId8"/>
    <p:sldMasterId id="2147484581" r:id="rId9"/>
  </p:sldMasterIdLst>
  <p:notesMasterIdLst>
    <p:notesMasterId r:id="rId38"/>
  </p:notesMasterIdLst>
  <p:handoutMasterIdLst>
    <p:handoutMasterId r:id="rId39"/>
  </p:handoutMasterIdLst>
  <p:sldIdLst>
    <p:sldId id="1560" r:id="rId10"/>
    <p:sldId id="1670" r:id="rId11"/>
    <p:sldId id="1614" r:id="rId12"/>
    <p:sldId id="1648" r:id="rId13"/>
    <p:sldId id="1649" r:id="rId14"/>
    <p:sldId id="1650" r:id="rId15"/>
    <p:sldId id="1651" r:id="rId16"/>
    <p:sldId id="1652" r:id="rId17"/>
    <p:sldId id="1653" r:id="rId18"/>
    <p:sldId id="1669" r:id="rId19"/>
    <p:sldId id="1654" r:id="rId20"/>
    <p:sldId id="1655" r:id="rId21"/>
    <p:sldId id="1656" r:id="rId22"/>
    <p:sldId id="1657" r:id="rId23"/>
    <p:sldId id="1658" r:id="rId24"/>
    <p:sldId id="1659" r:id="rId25"/>
    <p:sldId id="1660" r:id="rId26"/>
    <p:sldId id="1661" r:id="rId27"/>
    <p:sldId id="1662" r:id="rId28"/>
    <p:sldId id="1671" r:id="rId29"/>
    <p:sldId id="1672" r:id="rId30"/>
    <p:sldId id="1663" r:id="rId31"/>
    <p:sldId id="1665" r:id="rId32"/>
    <p:sldId id="1664" r:id="rId33"/>
    <p:sldId id="1668" r:id="rId34"/>
    <p:sldId id="1666" r:id="rId35"/>
    <p:sldId id="1636" r:id="rId36"/>
    <p:sldId id="1667"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CJ Tan" initials="CT" lastIdx="8" clrIdx="4">
    <p:extLst>
      <p:ext uri="{19B8F6BF-5375-455C-9EA6-DF929625EA0E}">
        <p15:presenceInfo xmlns:p15="http://schemas.microsoft.com/office/powerpoint/2012/main" userId="S-1-5-21-2127521184-1604012920-1887927527-4893884" providerId="AD"/>
      </p:ext>
    </p:extLst>
  </p:cmAuthor>
  <p:cmAuthor id="5" name="Torbjørn Helvik" initials="TH" lastIdx="7" clrIdx="5">
    <p:extLst>
      <p:ext uri="{19B8F6BF-5375-455C-9EA6-DF929625EA0E}">
        <p15:presenceInfo xmlns:p15="http://schemas.microsoft.com/office/powerpoint/2012/main" userId="S-1-5-21-1721254763-462695806-1538882281-28798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BAD80A"/>
    <a:srgbClr val="0078D7"/>
    <a:srgbClr val="FFFFFF"/>
    <a:srgbClr val="D83B01"/>
    <a:srgbClr val="008272"/>
    <a:srgbClr val="B4009E"/>
    <a:srgbClr val="00BCF2"/>
    <a:srgbClr val="BA6800"/>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76800F-5A26-436C-8C2E-DC6B0EEC3B68}" v="3" dt="2018-09-06T10:10:55.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14" autoAdjust="0"/>
  </p:normalViewPr>
  <p:slideViewPr>
    <p:cSldViewPr snapToGrid="0">
      <p:cViewPr varScale="1">
        <p:scale>
          <a:sx n="82" d="100"/>
          <a:sy n="82" d="100"/>
        </p:scale>
        <p:origin x="531" y="57"/>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Ove Karlberg" userId="5dd658ad-b5cd-4a4c-bf9f-22cb0cc4be20" providerId="ADAL" clId="{0DFBC63A-122C-48D0-A96E-8D34A3CD968E}"/>
    <pc:docChg chg="undo custSel addSld delSld modSld sldOrd delSection">
      <pc:chgData name="Jan-Ove Karlberg" userId="5dd658ad-b5cd-4a4c-bf9f-22cb0cc4be20" providerId="ADAL" clId="{0DFBC63A-122C-48D0-A96E-8D34A3CD968E}" dt="2017-10-11T20:49:05.749" v="2738" actId="5793"/>
      <pc:docMkLst>
        <pc:docMk/>
      </pc:docMkLst>
      <pc:sldChg chg="modSp">
        <pc:chgData name="Jan-Ove Karlberg" userId="5dd658ad-b5cd-4a4c-bf9f-22cb0cc4be20" providerId="ADAL" clId="{0DFBC63A-122C-48D0-A96E-8D34A3CD968E}" dt="2017-10-10T19:51:08.959" v="805" actId="20577"/>
        <pc:sldMkLst>
          <pc:docMk/>
          <pc:sldMk cId="623937337" sldId="1560"/>
        </pc:sldMkLst>
        <pc:spChg chg="mod">
          <ac:chgData name="Jan-Ove Karlberg" userId="5dd658ad-b5cd-4a4c-bf9f-22cb0cc4be20" providerId="ADAL" clId="{0DFBC63A-122C-48D0-A96E-8D34A3CD968E}" dt="2017-10-10T19:51:08.959" v="805" actId="20577"/>
          <ac:spMkLst>
            <pc:docMk/>
            <pc:sldMk cId="623937337" sldId="1560"/>
            <ac:spMk id="4" creationId="{00000000-0000-0000-0000-000000000000}"/>
          </ac:spMkLst>
        </pc:spChg>
      </pc:sldChg>
      <pc:sldChg chg="modNotesTx">
        <pc:chgData name="Jan-Ove Karlberg" userId="5dd658ad-b5cd-4a4c-bf9f-22cb0cc4be20" providerId="ADAL" clId="{0DFBC63A-122C-48D0-A96E-8D34A3CD968E}" dt="2017-10-10T20:02:26.702" v="1680" actId="313"/>
        <pc:sldMkLst>
          <pc:docMk/>
          <pc:sldMk cId="783018909" sldId="1614"/>
        </pc:sldMkLst>
      </pc:sldChg>
      <pc:sldChg chg="modSp">
        <pc:chgData name="Jan-Ove Karlberg" userId="5dd658ad-b5cd-4a4c-bf9f-22cb0cc4be20" providerId="ADAL" clId="{0DFBC63A-122C-48D0-A96E-8D34A3CD968E}" dt="2017-10-11T08:04:07.228" v="2390" actId="20577"/>
        <pc:sldMkLst>
          <pc:docMk/>
          <pc:sldMk cId="1788901666" sldId="1649"/>
        </pc:sldMkLst>
        <pc:spChg chg="mod">
          <ac:chgData name="Jan-Ove Karlberg" userId="5dd658ad-b5cd-4a4c-bf9f-22cb0cc4be20" providerId="ADAL" clId="{0DFBC63A-122C-48D0-A96E-8D34A3CD968E}" dt="2017-10-11T08:04:07.228" v="2390" actId="20577"/>
          <ac:spMkLst>
            <pc:docMk/>
            <pc:sldMk cId="1788901666" sldId="1649"/>
            <ac:spMk id="8" creationId="{C9ED0EEE-F348-4C7B-84E0-2858E1C0001A}"/>
          </ac:spMkLst>
        </pc:spChg>
      </pc:sldChg>
      <pc:sldChg chg="modNotesTx">
        <pc:chgData name="Jan-Ove Karlberg" userId="5dd658ad-b5cd-4a4c-bf9f-22cb0cc4be20" providerId="ADAL" clId="{0DFBC63A-122C-48D0-A96E-8D34A3CD968E}" dt="2017-10-10T20:12:54.438" v="1710" actId="20577"/>
        <pc:sldMkLst>
          <pc:docMk/>
          <pc:sldMk cId="2549356599" sldId="1651"/>
        </pc:sldMkLst>
      </pc:sldChg>
      <pc:sldChg chg="modSp">
        <pc:chgData name="Jan-Ove Karlberg" userId="5dd658ad-b5cd-4a4c-bf9f-22cb0cc4be20" providerId="ADAL" clId="{0DFBC63A-122C-48D0-A96E-8D34A3CD968E}" dt="2017-10-11T08:00:40.575" v="2324" actId="20577"/>
        <pc:sldMkLst>
          <pc:docMk/>
          <pc:sldMk cId="1300051933" sldId="1655"/>
        </pc:sldMkLst>
        <pc:spChg chg="mod">
          <ac:chgData name="Jan-Ove Karlberg" userId="5dd658ad-b5cd-4a4c-bf9f-22cb0cc4be20" providerId="ADAL" clId="{0DFBC63A-122C-48D0-A96E-8D34A3CD968E}" dt="2017-10-11T08:00:40.575" v="2324" actId="20577"/>
          <ac:spMkLst>
            <pc:docMk/>
            <pc:sldMk cId="1300051933" sldId="1655"/>
            <ac:spMk id="8" creationId="{C9ED0EEE-F348-4C7B-84E0-2858E1C0001A}"/>
          </ac:spMkLst>
        </pc:spChg>
      </pc:sldChg>
      <pc:sldChg chg="addSp modSp modNotesTx">
        <pc:chgData name="Jan-Ove Karlberg" userId="5dd658ad-b5cd-4a4c-bf9f-22cb0cc4be20" providerId="ADAL" clId="{0DFBC63A-122C-48D0-A96E-8D34A3CD968E}" dt="2017-10-11T20:49:05.749" v="2738" actId="5793"/>
        <pc:sldMkLst>
          <pc:docMk/>
          <pc:sldMk cId="3446272528" sldId="1656"/>
        </pc:sldMkLst>
        <pc:spChg chg="mod">
          <ac:chgData name="Jan-Ove Karlberg" userId="5dd658ad-b5cd-4a4c-bf9f-22cb0cc4be20" providerId="ADAL" clId="{0DFBC63A-122C-48D0-A96E-8D34A3CD968E}" dt="2017-10-10T19:44:02.988" v="730" actId="26606"/>
          <ac:spMkLst>
            <pc:docMk/>
            <pc:sldMk cId="3446272528" sldId="1656"/>
            <ac:spMk id="7" creationId="{A12157B6-F05A-47BE-AC1B-0AFB60CE12FE}"/>
          </ac:spMkLst>
        </pc:spChg>
        <pc:spChg chg="mod">
          <ac:chgData name="Jan-Ove Karlberg" userId="5dd658ad-b5cd-4a4c-bf9f-22cb0cc4be20" providerId="ADAL" clId="{0DFBC63A-122C-48D0-A96E-8D34A3CD968E}" dt="2017-10-11T20:49:05.749" v="2738" actId="5793"/>
          <ac:spMkLst>
            <pc:docMk/>
            <pc:sldMk cId="3446272528" sldId="1656"/>
            <ac:spMk id="8" creationId="{C9ED0EEE-F348-4C7B-84E0-2858E1C0001A}"/>
          </ac:spMkLst>
        </pc:spChg>
        <pc:spChg chg="add">
          <ac:chgData name="Jan-Ove Karlberg" userId="5dd658ad-b5cd-4a4c-bf9f-22cb0cc4be20" providerId="ADAL" clId="{0DFBC63A-122C-48D0-A96E-8D34A3CD968E}" dt="2017-10-10T19:44:02.988" v="730" actId="26606"/>
          <ac:spMkLst>
            <pc:docMk/>
            <pc:sldMk cId="3446272528" sldId="1656"/>
            <ac:spMk id="13" creationId="{00000000-0000-0000-0000-000000000000}"/>
          </ac:spMkLst>
        </pc:spChg>
        <pc:spChg chg="add">
          <ac:chgData name="Jan-Ove Karlberg" userId="5dd658ad-b5cd-4a4c-bf9f-22cb0cc4be20" providerId="ADAL" clId="{0DFBC63A-122C-48D0-A96E-8D34A3CD968E}" dt="2017-10-10T19:44:02.988" v="730" actId="26606"/>
          <ac:spMkLst>
            <pc:docMk/>
            <pc:sldMk cId="3446272528" sldId="1656"/>
            <ac:spMk id="15" creationId="{724CD679-7405-4CD3-A92A-9469F279A59D}"/>
          </ac:spMkLst>
        </pc:spChg>
        <pc:picChg chg="add mod ord">
          <ac:chgData name="Jan-Ove Karlberg" userId="5dd658ad-b5cd-4a4c-bf9f-22cb0cc4be20" providerId="ADAL" clId="{0DFBC63A-122C-48D0-A96E-8D34A3CD968E}" dt="2017-10-11T20:48:46.327" v="2734" actId="1076"/>
          <ac:picMkLst>
            <pc:docMk/>
            <pc:sldMk cId="3446272528" sldId="1656"/>
            <ac:picMk id="3" creationId="{AF4C5D5E-6F96-40A0-A5C3-AEB737B7A087}"/>
          </ac:picMkLst>
        </pc:picChg>
      </pc:sldChg>
      <pc:sldChg chg="addSp modSp modNotesTx">
        <pc:chgData name="Jan-Ove Karlberg" userId="5dd658ad-b5cd-4a4c-bf9f-22cb0cc4be20" providerId="ADAL" clId="{0DFBC63A-122C-48D0-A96E-8D34A3CD968E}" dt="2017-10-11T06:42:04.700" v="1738" actId="20577"/>
        <pc:sldMkLst>
          <pc:docMk/>
          <pc:sldMk cId="2377256989" sldId="1657"/>
        </pc:sldMkLst>
        <pc:spChg chg="mod">
          <ac:chgData name="Jan-Ove Karlberg" userId="5dd658ad-b5cd-4a4c-bf9f-22cb0cc4be20" providerId="ADAL" clId="{0DFBC63A-122C-48D0-A96E-8D34A3CD968E}" dt="2017-10-11T06:42:04.700" v="1738" actId="20577"/>
          <ac:spMkLst>
            <pc:docMk/>
            <pc:sldMk cId="2377256989" sldId="1657"/>
            <ac:spMk id="8" creationId="{C9ED0EEE-F348-4C7B-84E0-2858E1C0001A}"/>
          </ac:spMkLst>
        </pc:spChg>
        <pc:picChg chg="add mod">
          <ac:chgData name="Jan-Ove Karlberg" userId="5dd658ad-b5cd-4a4c-bf9f-22cb0cc4be20" providerId="ADAL" clId="{0DFBC63A-122C-48D0-A96E-8D34A3CD968E}" dt="2017-10-10T19:49:25.701" v="737" actId="14100"/>
          <ac:picMkLst>
            <pc:docMk/>
            <pc:sldMk cId="2377256989" sldId="1657"/>
            <ac:picMk id="3" creationId="{BDD27974-1AAD-4EA3-874A-FF039BE058F7}"/>
          </ac:picMkLst>
        </pc:picChg>
      </pc:sldChg>
      <pc:sldChg chg="modNotesTx">
        <pc:chgData name="Jan-Ove Karlberg" userId="5dd658ad-b5cd-4a4c-bf9f-22cb0cc4be20" providerId="ADAL" clId="{0DFBC63A-122C-48D0-A96E-8D34A3CD968E}" dt="2017-10-10T19:59:27.780" v="1667" actId="20577"/>
        <pc:sldMkLst>
          <pc:docMk/>
          <pc:sldMk cId="2568668760" sldId="1658"/>
        </pc:sldMkLst>
      </pc:sldChg>
      <pc:sldChg chg="addSp delSp modSp">
        <pc:chgData name="Jan-Ove Karlberg" userId="5dd658ad-b5cd-4a4c-bf9f-22cb0cc4be20" providerId="ADAL" clId="{0DFBC63A-122C-48D0-A96E-8D34A3CD968E}" dt="2017-10-11T06:46:00.183" v="1748" actId="1076"/>
        <pc:sldMkLst>
          <pc:docMk/>
          <pc:sldMk cId="192506379" sldId="1659"/>
        </pc:sldMkLst>
        <pc:spChg chg="del mod">
          <ac:chgData name="Jan-Ove Karlberg" userId="5dd658ad-b5cd-4a4c-bf9f-22cb0cc4be20" providerId="ADAL" clId="{0DFBC63A-122C-48D0-A96E-8D34A3CD968E}" dt="2017-10-11T06:45:47.216" v="1745" actId="478"/>
          <ac:spMkLst>
            <pc:docMk/>
            <pc:sldMk cId="192506379" sldId="1659"/>
            <ac:spMk id="8" creationId="{C9ED0EEE-F348-4C7B-84E0-2858E1C0001A}"/>
          </ac:spMkLst>
        </pc:spChg>
        <pc:picChg chg="add mod">
          <ac:chgData name="Jan-Ove Karlberg" userId="5dd658ad-b5cd-4a4c-bf9f-22cb0cc4be20" providerId="ADAL" clId="{0DFBC63A-122C-48D0-A96E-8D34A3CD968E}" dt="2017-10-11T06:46:00.183" v="1748" actId="1076"/>
          <ac:picMkLst>
            <pc:docMk/>
            <pc:sldMk cId="192506379" sldId="1659"/>
            <ac:picMk id="3" creationId="{7CBCC63A-F0D7-4BC0-A4D0-1CB8F3CE2D38}"/>
          </ac:picMkLst>
        </pc:picChg>
      </pc:sldChg>
      <pc:sldChg chg="modSp">
        <pc:chgData name="Jan-Ove Karlberg" userId="5dd658ad-b5cd-4a4c-bf9f-22cb0cc4be20" providerId="ADAL" clId="{0DFBC63A-122C-48D0-A96E-8D34A3CD968E}" dt="2017-10-11T08:08:54.903" v="2391" actId="113"/>
        <pc:sldMkLst>
          <pc:docMk/>
          <pc:sldMk cId="1930715468" sldId="1660"/>
        </pc:sldMkLst>
        <pc:spChg chg="mod">
          <ac:chgData name="Jan-Ove Karlberg" userId="5dd658ad-b5cd-4a4c-bf9f-22cb0cc4be20" providerId="ADAL" clId="{0DFBC63A-122C-48D0-A96E-8D34A3CD968E}" dt="2017-10-11T08:08:54.903" v="2391" actId="113"/>
          <ac:spMkLst>
            <pc:docMk/>
            <pc:sldMk cId="1930715468" sldId="1660"/>
            <ac:spMk id="7" creationId="{A12157B6-F05A-47BE-AC1B-0AFB60CE12FE}"/>
          </ac:spMkLst>
        </pc:spChg>
        <pc:spChg chg="mod">
          <ac:chgData name="Jan-Ove Karlberg" userId="5dd658ad-b5cd-4a4c-bf9f-22cb0cc4be20" providerId="ADAL" clId="{0DFBC63A-122C-48D0-A96E-8D34A3CD968E}" dt="2017-10-11T06:46:53.026" v="1769" actId="20577"/>
          <ac:spMkLst>
            <pc:docMk/>
            <pc:sldMk cId="1930715468" sldId="1660"/>
            <ac:spMk id="8" creationId="{C9ED0EEE-F348-4C7B-84E0-2858E1C0001A}"/>
          </ac:spMkLst>
        </pc:spChg>
      </pc:sldChg>
      <pc:sldChg chg="modSp">
        <pc:chgData name="Jan-Ove Karlberg" userId="5dd658ad-b5cd-4a4c-bf9f-22cb0cc4be20" providerId="ADAL" clId="{0DFBC63A-122C-48D0-A96E-8D34A3CD968E}" dt="2017-10-11T12:26:54.331" v="2640" actId="20577"/>
        <pc:sldMkLst>
          <pc:docMk/>
          <pc:sldMk cId="2887474763" sldId="1661"/>
        </pc:sldMkLst>
        <pc:spChg chg="mod">
          <ac:chgData name="Jan-Ove Karlberg" userId="5dd658ad-b5cd-4a4c-bf9f-22cb0cc4be20" providerId="ADAL" clId="{0DFBC63A-122C-48D0-A96E-8D34A3CD968E}" dt="2017-10-11T08:09:03.480" v="2392" actId="113"/>
          <ac:spMkLst>
            <pc:docMk/>
            <pc:sldMk cId="2887474763" sldId="1661"/>
            <ac:spMk id="7" creationId="{A12157B6-F05A-47BE-AC1B-0AFB60CE12FE}"/>
          </ac:spMkLst>
        </pc:spChg>
        <pc:spChg chg="mod">
          <ac:chgData name="Jan-Ove Karlberg" userId="5dd658ad-b5cd-4a4c-bf9f-22cb0cc4be20" providerId="ADAL" clId="{0DFBC63A-122C-48D0-A96E-8D34A3CD968E}" dt="2017-10-11T12:26:54.331" v="2640" actId="20577"/>
          <ac:spMkLst>
            <pc:docMk/>
            <pc:sldMk cId="2887474763" sldId="1661"/>
            <ac:spMk id="8" creationId="{C9ED0EEE-F348-4C7B-84E0-2858E1C0001A}"/>
          </ac:spMkLst>
        </pc:spChg>
      </pc:sldChg>
      <pc:sldChg chg="modSp">
        <pc:chgData name="Jan-Ove Karlberg" userId="5dd658ad-b5cd-4a4c-bf9f-22cb0cc4be20" providerId="ADAL" clId="{0DFBC63A-122C-48D0-A96E-8D34A3CD968E}" dt="2017-10-11T08:09:32.513" v="2393" actId="113"/>
        <pc:sldMkLst>
          <pc:docMk/>
          <pc:sldMk cId="3890689213" sldId="1662"/>
        </pc:sldMkLst>
        <pc:spChg chg="mod">
          <ac:chgData name="Jan-Ove Karlberg" userId="5dd658ad-b5cd-4a4c-bf9f-22cb0cc4be20" providerId="ADAL" clId="{0DFBC63A-122C-48D0-A96E-8D34A3CD968E}" dt="2017-10-11T08:09:32.513" v="2393" actId="113"/>
          <ac:spMkLst>
            <pc:docMk/>
            <pc:sldMk cId="3890689213" sldId="1662"/>
            <ac:spMk id="7" creationId="{A12157B6-F05A-47BE-AC1B-0AFB60CE12FE}"/>
          </ac:spMkLst>
        </pc:spChg>
      </pc:sldChg>
      <pc:sldChg chg="addSp delSp modSp add modNotesTx">
        <pc:chgData name="Jan-Ove Karlberg" userId="5dd658ad-b5cd-4a4c-bf9f-22cb0cc4be20" providerId="ADAL" clId="{0DFBC63A-122C-48D0-A96E-8D34A3CD968E}" dt="2017-10-11T06:56:30.933" v="1945" actId="20577"/>
        <pc:sldMkLst>
          <pc:docMk/>
          <pc:sldMk cId="2013320843" sldId="1663"/>
        </pc:sldMkLst>
        <pc:spChg chg="mod">
          <ac:chgData name="Jan-Ove Karlberg" userId="5dd658ad-b5cd-4a4c-bf9f-22cb0cc4be20" providerId="ADAL" clId="{0DFBC63A-122C-48D0-A96E-8D34A3CD968E}" dt="2017-10-11T06:55:39.380" v="1883" actId="20577"/>
          <ac:spMkLst>
            <pc:docMk/>
            <pc:sldMk cId="2013320843" sldId="1663"/>
            <ac:spMk id="7" creationId="{A12157B6-F05A-47BE-AC1B-0AFB60CE12FE}"/>
          </ac:spMkLst>
        </pc:spChg>
        <pc:spChg chg="mod">
          <ac:chgData name="Jan-Ove Karlberg" userId="5dd658ad-b5cd-4a4c-bf9f-22cb0cc4be20" providerId="ADAL" clId="{0DFBC63A-122C-48D0-A96E-8D34A3CD968E}" dt="2017-10-11T06:54:33.795" v="1862" actId="26606"/>
          <ac:spMkLst>
            <pc:docMk/>
            <pc:sldMk cId="2013320843" sldId="1663"/>
            <ac:spMk id="8" creationId="{C9ED0EEE-F348-4C7B-84E0-2858E1C0001A}"/>
          </ac:spMkLst>
        </pc:spChg>
        <pc:spChg chg="add del">
          <ac:chgData name="Jan-Ove Karlberg" userId="5dd658ad-b5cd-4a4c-bf9f-22cb0cc4be20" providerId="ADAL" clId="{0DFBC63A-122C-48D0-A96E-8D34A3CD968E}" dt="2017-10-11T06:54:31.239" v="1859" actId="26606"/>
          <ac:spMkLst>
            <pc:docMk/>
            <pc:sldMk cId="2013320843" sldId="1663"/>
            <ac:spMk id="13" creationId="{00000000-0000-0000-0000-000000000000}"/>
          </ac:spMkLst>
        </pc:spChg>
        <pc:spChg chg="add del">
          <ac:chgData name="Jan-Ove Karlberg" userId="5dd658ad-b5cd-4a4c-bf9f-22cb0cc4be20" providerId="ADAL" clId="{0DFBC63A-122C-48D0-A96E-8D34A3CD968E}" dt="2017-10-11T06:54:31.239" v="1859" actId="26606"/>
          <ac:spMkLst>
            <pc:docMk/>
            <pc:sldMk cId="2013320843" sldId="1663"/>
            <ac:spMk id="15" creationId="{724CD679-7405-4CD3-A92A-9469F279A59D}"/>
          </ac:spMkLst>
        </pc:spChg>
        <pc:spChg chg="add del">
          <ac:chgData name="Jan-Ove Karlberg" userId="5dd658ad-b5cd-4a4c-bf9f-22cb0cc4be20" providerId="ADAL" clId="{0DFBC63A-122C-48D0-A96E-8D34A3CD968E}" dt="2017-10-11T06:54:33.784" v="1861" actId="26606"/>
          <ac:spMkLst>
            <pc:docMk/>
            <pc:sldMk cId="2013320843" sldId="1663"/>
            <ac:spMk id="17" creationId="{00000000-0000-0000-0000-000000000000}"/>
          </ac:spMkLst>
        </pc:spChg>
        <pc:spChg chg="add">
          <ac:chgData name="Jan-Ove Karlberg" userId="5dd658ad-b5cd-4a4c-bf9f-22cb0cc4be20" providerId="ADAL" clId="{0DFBC63A-122C-48D0-A96E-8D34A3CD968E}" dt="2017-10-11T06:54:33.795" v="1862" actId="26606"/>
          <ac:spMkLst>
            <pc:docMk/>
            <pc:sldMk cId="2013320843" sldId="1663"/>
            <ac:spMk id="19" creationId="{00000000-0000-0000-0000-000000000000}"/>
          </ac:spMkLst>
        </pc:spChg>
        <pc:spChg chg="add">
          <ac:chgData name="Jan-Ove Karlberg" userId="5dd658ad-b5cd-4a4c-bf9f-22cb0cc4be20" providerId="ADAL" clId="{0DFBC63A-122C-48D0-A96E-8D34A3CD968E}" dt="2017-10-11T06:54:33.795" v="1862" actId="26606"/>
          <ac:spMkLst>
            <pc:docMk/>
            <pc:sldMk cId="2013320843" sldId="1663"/>
            <ac:spMk id="20" creationId="{724CD679-7405-4CD3-A92A-9469F279A59D}"/>
          </ac:spMkLst>
        </pc:spChg>
        <pc:picChg chg="add mod ord">
          <ac:chgData name="Jan-Ove Karlberg" userId="5dd658ad-b5cd-4a4c-bf9f-22cb0cc4be20" providerId="ADAL" clId="{0DFBC63A-122C-48D0-A96E-8D34A3CD968E}" dt="2017-10-11T06:54:33.795" v="1862" actId="26606"/>
          <ac:picMkLst>
            <pc:docMk/>
            <pc:sldMk cId="2013320843" sldId="1663"/>
            <ac:picMk id="3" creationId="{68F4D697-D769-48E6-8277-5B2284AC8C9B}"/>
          </ac:picMkLst>
        </pc:picChg>
        <pc:picChg chg="del">
          <ac:chgData name="Jan-Ove Karlberg" userId="5dd658ad-b5cd-4a4c-bf9f-22cb0cc4be20" providerId="ADAL" clId="{0DFBC63A-122C-48D0-A96E-8D34A3CD968E}" dt="2017-10-11T06:52:13.676" v="1799" actId="478"/>
          <ac:picMkLst>
            <pc:docMk/>
            <pc:sldMk cId="2013320843" sldId="1663"/>
            <ac:picMk id="4" creationId="{0BA71732-75FA-4383-8387-C16BB6A88100}"/>
          </ac:picMkLst>
        </pc:picChg>
      </pc:sldChg>
      <pc:sldChg chg="addSp delSp modSp add ord modNotesTx">
        <pc:chgData name="Jan-Ove Karlberg" userId="5dd658ad-b5cd-4a4c-bf9f-22cb0cc4be20" providerId="ADAL" clId="{0DFBC63A-122C-48D0-A96E-8D34A3CD968E}" dt="2017-10-11T07:19:50.444" v="2150" actId="26606"/>
        <pc:sldMkLst>
          <pc:docMk/>
          <pc:sldMk cId="4054019157" sldId="1664"/>
        </pc:sldMkLst>
        <pc:spChg chg="mod">
          <ac:chgData name="Jan-Ove Karlberg" userId="5dd658ad-b5cd-4a4c-bf9f-22cb0cc4be20" providerId="ADAL" clId="{0DFBC63A-122C-48D0-A96E-8D34A3CD968E}" dt="2017-10-11T07:19:50.444" v="2150" actId="26606"/>
          <ac:spMkLst>
            <pc:docMk/>
            <pc:sldMk cId="4054019157" sldId="1664"/>
            <ac:spMk id="7" creationId="{A12157B6-F05A-47BE-AC1B-0AFB60CE12FE}"/>
          </ac:spMkLst>
        </pc:spChg>
        <pc:spChg chg="mod">
          <ac:chgData name="Jan-Ove Karlberg" userId="5dd658ad-b5cd-4a4c-bf9f-22cb0cc4be20" providerId="ADAL" clId="{0DFBC63A-122C-48D0-A96E-8D34A3CD968E}" dt="2017-10-11T07:19:50.444" v="2150" actId="26606"/>
          <ac:spMkLst>
            <pc:docMk/>
            <pc:sldMk cId="4054019157" sldId="1664"/>
            <ac:spMk id="8" creationId="{C9ED0EEE-F348-4C7B-84E0-2858E1C0001A}"/>
          </ac:spMkLst>
        </pc:spChg>
        <pc:spChg chg="add">
          <ac:chgData name="Jan-Ove Karlberg" userId="5dd658ad-b5cd-4a4c-bf9f-22cb0cc4be20" providerId="ADAL" clId="{0DFBC63A-122C-48D0-A96E-8D34A3CD968E}" dt="2017-10-11T07:19:50.444" v="2150" actId="26606"/>
          <ac:spMkLst>
            <pc:docMk/>
            <pc:sldMk cId="4054019157" sldId="1664"/>
            <ac:spMk id="13" creationId="{00000000-0000-0000-0000-000000000000}"/>
          </ac:spMkLst>
        </pc:spChg>
        <pc:picChg chg="add mod ord">
          <ac:chgData name="Jan-Ove Karlberg" userId="5dd658ad-b5cd-4a4c-bf9f-22cb0cc4be20" providerId="ADAL" clId="{0DFBC63A-122C-48D0-A96E-8D34A3CD968E}" dt="2017-10-11T07:19:50.444" v="2150" actId="26606"/>
          <ac:picMkLst>
            <pc:docMk/>
            <pc:sldMk cId="4054019157" sldId="1664"/>
            <ac:picMk id="3" creationId="{62320BE0-E8A5-4312-9F24-3CE466B70F28}"/>
          </ac:picMkLst>
        </pc:picChg>
        <pc:picChg chg="del">
          <ac:chgData name="Jan-Ove Karlberg" userId="5dd658ad-b5cd-4a4c-bf9f-22cb0cc4be20" providerId="ADAL" clId="{0DFBC63A-122C-48D0-A96E-8D34A3CD968E}" dt="2017-10-11T06:56:40.832" v="1947" actId="478"/>
          <ac:picMkLst>
            <pc:docMk/>
            <pc:sldMk cId="4054019157" sldId="1664"/>
            <ac:picMk id="4" creationId="{0BA71732-75FA-4383-8387-C16BB6A88100}"/>
          </ac:picMkLst>
        </pc:picChg>
      </pc:sldChg>
      <pc:sldChg chg="modSp add ord">
        <pc:chgData name="Jan-Ove Karlberg" userId="5dd658ad-b5cd-4a4c-bf9f-22cb0cc4be20" providerId="ADAL" clId="{0DFBC63A-122C-48D0-A96E-8D34A3CD968E}" dt="2017-10-11T08:16:25.709" v="2394" actId="1076"/>
        <pc:sldMkLst>
          <pc:docMk/>
          <pc:sldMk cId="972148815" sldId="1665"/>
        </pc:sldMkLst>
        <pc:spChg chg="mod">
          <ac:chgData name="Jan-Ove Karlberg" userId="5dd658ad-b5cd-4a4c-bf9f-22cb0cc4be20" providerId="ADAL" clId="{0DFBC63A-122C-48D0-A96E-8D34A3CD968E}" dt="2017-10-11T07:03:11.847" v="2057" actId="1076"/>
          <ac:spMkLst>
            <pc:docMk/>
            <pc:sldMk cId="972148815" sldId="1665"/>
            <ac:spMk id="8" creationId="{C9ED0EEE-F348-4C7B-84E0-2858E1C0001A}"/>
          </ac:spMkLst>
        </pc:spChg>
      </pc:sldChg>
      <pc:sldChg chg="addSp delSp modSp add">
        <pc:chgData name="Jan-Ove Karlberg" userId="5dd658ad-b5cd-4a4c-bf9f-22cb0cc4be20" providerId="ADAL" clId="{0DFBC63A-122C-48D0-A96E-8D34A3CD968E}" dt="2017-10-11T08:23:40.458" v="2416" actId="20577"/>
        <pc:sldMkLst>
          <pc:docMk/>
          <pc:sldMk cId="4275724131" sldId="1666"/>
        </pc:sldMkLst>
        <pc:spChg chg="add del mod">
          <ac:chgData name="Jan-Ove Karlberg" userId="5dd658ad-b5cd-4a4c-bf9f-22cb0cc4be20" providerId="ADAL" clId="{0DFBC63A-122C-48D0-A96E-8D34A3CD968E}" dt="2017-10-11T07:22:37.028" v="2153" actId="478"/>
          <ac:spMkLst>
            <pc:docMk/>
            <pc:sldMk cId="4275724131" sldId="1666"/>
            <ac:spMk id="2" creationId="{51CEB0B9-F49E-4290-BBFD-5E395F0B01A6}"/>
          </ac:spMkLst>
        </pc:spChg>
        <pc:spChg chg="add mod">
          <ac:chgData name="Jan-Ove Karlberg" userId="5dd658ad-b5cd-4a4c-bf9f-22cb0cc4be20" providerId="ADAL" clId="{0DFBC63A-122C-48D0-A96E-8D34A3CD968E}" dt="2017-10-11T08:23:40.458" v="2416" actId="20577"/>
          <ac:spMkLst>
            <pc:docMk/>
            <pc:sldMk cId="4275724131" sldId="1666"/>
            <ac:spMk id="5" creationId="{E2572DA3-9049-4D82-A41C-9E85B9EFD4CB}"/>
          </ac:spMkLst>
        </pc:spChg>
        <pc:spChg chg="mod">
          <ac:chgData name="Jan-Ove Karlberg" userId="5dd658ad-b5cd-4a4c-bf9f-22cb0cc4be20" providerId="ADAL" clId="{0DFBC63A-122C-48D0-A96E-8D34A3CD968E}" dt="2017-10-11T08:20:32.245" v="2404" actId="20577"/>
          <ac:spMkLst>
            <pc:docMk/>
            <pc:sldMk cId="4275724131" sldId="1666"/>
            <ac:spMk id="8" creationId="{C9ED0EEE-F348-4C7B-84E0-2858E1C0001A}"/>
          </ac:spMkLst>
        </pc:spChg>
      </pc:sldChg>
      <pc:sldChg chg="addSp modSp add">
        <pc:chgData name="Jan-Ove Karlberg" userId="5dd658ad-b5cd-4a4c-bf9f-22cb0cc4be20" providerId="ADAL" clId="{0DFBC63A-122C-48D0-A96E-8D34A3CD968E}" dt="2017-10-11T07:28:59.116" v="2228" actId="26606"/>
        <pc:sldMkLst>
          <pc:docMk/>
          <pc:sldMk cId="3025676096" sldId="1667"/>
        </pc:sldMkLst>
        <pc:spChg chg="mod">
          <ac:chgData name="Jan-Ove Karlberg" userId="5dd658ad-b5cd-4a4c-bf9f-22cb0cc4be20" providerId="ADAL" clId="{0DFBC63A-122C-48D0-A96E-8D34A3CD968E}" dt="2017-10-11T07:28:59.116" v="2228" actId="26606"/>
          <ac:spMkLst>
            <pc:docMk/>
            <pc:sldMk cId="3025676096" sldId="1667"/>
            <ac:spMk id="7" creationId="{A12157B6-F05A-47BE-AC1B-0AFB60CE12FE}"/>
          </ac:spMkLst>
        </pc:spChg>
        <pc:spChg chg="mod">
          <ac:chgData name="Jan-Ove Karlberg" userId="5dd658ad-b5cd-4a4c-bf9f-22cb0cc4be20" providerId="ADAL" clId="{0DFBC63A-122C-48D0-A96E-8D34A3CD968E}" dt="2017-10-11T07:28:59.116" v="2228" actId="26606"/>
          <ac:spMkLst>
            <pc:docMk/>
            <pc:sldMk cId="3025676096" sldId="1667"/>
            <ac:spMk id="8" creationId="{C9ED0EEE-F348-4C7B-84E0-2858E1C0001A}"/>
          </ac:spMkLst>
        </pc:spChg>
        <pc:spChg chg="add">
          <ac:chgData name="Jan-Ove Karlberg" userId="5dd658ad-b5cd-4a4c-bf9f-22cb0cc4be20" providerId="ADAL" clId="{0DFBC63A-122C-48D0-A96E-8D34A3CD968E}" dt="2017-10-11T07:28:59.116" v="2228" actId="26606"/>
          <ac:spMkLst>
            <pc:docMk/>
            <pc:sldMk cId="3025676096" sldId="1667"/>
            <ac:spMk id="13" creationId="{00000000-0000-0000-0000-000000000000}"/>
          </ac:spMkLst>
        </pc:spChg>
        <pc:spChg chg="add">
          <ac:chgData name="Jan-Ove Karlberg" userId="5dd658ad-b5cd-4a4c-bf9f-22cb0cc4be20" providerId="ADAL" clId="{0DFBC63A-122C-48D0-A96E-8D34A3CD968E}" dt="2017-10-11T07:28:59.116" v="2228" actId="26606"/>
          <ac:spMkLst>
            <pc:docMk/>
            <pc:sldMk cId="3025676096" sldId="1667"/>
            <ac:spMk id="15" creationId="{724CD679-7405-4CD3-A92A-9469F279A59D}"/>
          </ac:spMkLst>
        </pc:spChg>
        <pc:picChg chg="add mod ord">
          <ac:chgData name="Jan-Ove Karlberg" userId="5dd658ad-b5cd-4a4c-bf9f-22cb0cc4be20" providerId="ADAL" clId="{0DFBC63A-122C-48D0-A96E-8D34A3CD968E}" dt="2017-10-11T07:28:59.116" v="2228" actId="26606"/>
          <ac:picMkLst>
            <pc:docMk/>
            <pc:sldMk cId="3025676096" sldId="1667"/>
            <ac:picMk id="3" creationId="{199724C8-31BD-47EA-B20F-3D922D87D25C}"/>
          </ac:picMkLst>
        </pc:picChg>
      </pc:sldChg>
      <pc:sldChg chg="addSp delSp modSp add">
        <pc:chgData name="Jan-Ove Karlberg" userId="5dd658ad-b5cd-4a4c-bf9f-22cb0cc4be20" providerId="ADAL" clId="{0DFBC63A-122C-48D0-A96E-8D34A3CD968E}" dt="2017-10-11T07:28:28.986" v="2223" actId="400"/>
        <pc:sldMkLst>
          <pc:docMk/>
          <pc:sldMk cId="722963327" sldId="1668"/>
        </pc:sldMkLst>
        <pc:spChg chg="add mod">
          <ac:chgData name="Jan-Ove Karlberg" userId="5dd658ad-b5cd-4a4c-bf9f-22cb0cc4be20" providerId="ADAL" clId="{0DFBC63A-122C-48D0-A96E-8D34A3CD968E}" dt="2017-10-11T07:28:28.986" v="2223" actId="400"/>
          <ac:spMkLst>
            <pc:docMk/>
            <pc:sldMk cId="722963327" sldId="1668"/>
            <ac:spMk id="4" creationId="{69009322-C2F6-498B-AEF2-3F8492BEC3B5}"/>
          </ac:spMkLst>
        </pc:spChg>
        <pc:spChg chg="add mod">
          <ac:chgData name="Jan-Ove Karlberg" userId="5dd658ad-b5cd-4a4c-bf9f-22cb0cc4be20" providerId="ADAL" clId="{0DFBC63A-122C-48D0-A96E-8D34A3CD968E}" dt="2017-10-11T07:28:08.761" v="2221" actId="400"/>
          <ac:spMkLst>
            <pc:docMk/>
            <pc:sldMk cId="722963327" sldId="1668"/>
            <ac:spMk id="6" creationId="{80EAEB36-A6DC-4CED-83FC-A6E439F3F953}"/>
          </ac:spMkLst>
        </pc:spChg>
        <pc:spChg chg="mod">
          <ac:chgData name="Jan-Ove Karlberg" userId="5dd658ad-b5cd-4a4c-bf9f-22cb0cc4be20" providerId="ADAL" clId="{0DFBC63A-122C-48D0-A96E-8D34A3CD968E}" dt="2017-10-11T07:28:08.761" v="2221" actId="400"/>
          <ac:spMkLst>
            <pc:docMk/>
            <pc:sldMk cId="722963327" sldId="1668"/>
            <ac:spMk id="7" creationId="{A12157B6-F05A-47BE-AC1B-0AFB60CE12FE}"/>
          </ac:spMkLst>
        </pc:spChg>
        <pc:spChg chg="del mod">
          <ac:chgData name="Jan-Ove Karlberg" userId="5dd658ad-b5cd-4a4c-bf9f-22cb0cc4be20" providerId="ADAL" clId="{0DFBC63A-122C-48D0-A96E-8D34A3CD968E}" dt="2017-10-11T07:27:49.528" v="2219" actId="478"/>
          <ac:spMkLst>
            <pc:docMk/>
            <pc:sldMk cId="722963327" sldId="1668"/>
            <ac:spMk id="8" creationId="{C9ED0EEE-F348-4C7B-84E0-2858E1C0001A}"/>
          </ac:spMkLst>
        </pc:spChg>
        <pc:graphicFrameChg chg="add mod">
          <ac:chgData name="Jan-Ove Karlberg" userId="5dd658ad-b5cd-4a4c-bf9f-22cb0cc4be20" providerId="ADAL" clId="{0DFBC63A-122C-48D0-A96E-8D34A3CD968E}" dt="2017-10-11T07:28:08.761" v="2221" actId="400"/>
          <ac:graphicFrameMkLst>
            <pc:docMk/>
            <pc:sldMk cId="722963327" sldId="1668"/>
            <ac:graphicFrameMk id="5" creationId="{8748BBA3-AB55-4AD6-8EA9-3E5E7B74F223}"/>
          </ac:graphicFrameMkLst>
        </pc:graphicFrameChg>
        <pc:graphicFrameChg chg="add mod">
          <ac:chgData name="Jan-Ove Karlberg" userId="5dd658ad-b5cd-4a4c-bf9f-22cb0cc4be20" providerId="ADAL" clId="{0DFBC63A-122C-48D0-A96E-8D34A3CD968E}" dt="2017-10-11T07:28:08.761" v="2221" actId="400"/>
          <ac:graphicFrameMkLst>
            <pc:docMk/>
            <pc:sldMk cId="722963327" sldId="1668"/>
            <ac:graphicFrameMk id="9" creationId="{3EA1D911-834A-431B-8DF9-C319F8732C4C}"/>
          </ac:graphicFrameMkLst>
        </pc:graphicFrameChg>
        <pc:graphicFrameChg chg="add mod">
          <ac:chgData name="Jan-Ove Karlberg" userId="5dd658ad-b5cd-4a4c-bf9f-22cb0cc4be20" providerId="ADAL" clId="{0DFBC63A-122C-48D0-A96E-8D34A3CD968E}" dt="2017-10-11T07:28:08.761" v="2221" actId="400"/>
          <ac:graphicFrameMkLst>
            <pc:docMk/>
            <pc:sldMk cId="722963327" sldId="1668"/>
            <ac:graphicFrameMk id="10" creationId="{5FBFFAF7-5183-4FFC-8019-ACACB0B5D960}"/>
          </ac:graphicFrameMkLst>
        </pc:graphicFrameChg>
      </pc:sldChg>
      <pc:sldChg chg="addSp delSp modSp add modNotesTx">
        <pc:chgData name="Jan-Ove Karlberg" userId="5dd658ad-b5cd-4a4c-bf9f-22cb0cc4be20" providerId="ADAL" clId="{0DFBC63A-122C-48D0-A96E-8D34A3CD968E}" dt="2017-10-11T19:07:31.309" v="2732" actId="20577"/>
        <pc:sldMkLst>
          <pc:docMk/>
          <pc:sldMk cId="185399619" sldId="1669"/>
        </pc:sldMkLst>
        <pc:spChg chg="mod ord">
          <ac:chgData name="Jan-Ove Karlberg" userId="5dd658ad-b5cd-4a4c-bf9f-22cb0cc4be20" providerId="ADAL" clId="{0DFBC63A-122C-48D0-A96E-8D34A3CD968E}" dt="2017-10-11T12:24:35.544" v="2546" actId="26606"/>
          <ac:spMkLst>
            <pc:docMk/>
            <pc:sldMk cId="185399619" sldId="1669"/>
            <ac:spMk id="7" creationId="{A12157B6-F05A-47BE-AC1B-0AFB60CE12FE}"/>
          </ac:spMkLst>
        </pc:spChg>
        <pc:spChg chg="del mod">
          <ac:chgData name="Jan-Ove Karlberg" userId="5dd658ad-b5cd-4a4c-bf9f-22cb0cc4be20" providerId="ADAL" clId="{0DFBC63A-122C-48D0-A96E-8D34A3CD968E}" dt="2017-10-11T12:24:10.170" v="2543" actId="478"/>
          <ac:spMkLst>
            <pc:docMk/>
            <pc:sldMk cId="185399619" sldId="1669"/>
            <ac:spMk id="8" creationId="{C9ED0EEE-F348-4C7B-84E0-2858E1C0001A}"/>
          </ac:spMkLst>
        </pc:spChg>
        <pc:spChg chg="add">
          <ac:chgData name="Jan-Ove Karlberg" userId="5dd658ad-b5cd-4a4c-bf9f-22cb0cc4be20" providerId="ADAL" clId="{0DFBC63A-122C-48D0-A96E-8D34A3CD968E}" dt="2017-10-11T12:24:35.544" v="2546" actId="26606"/>
          <ac:spMkLst>
            <pc:docMk/>
            <pc:sldMk cId="185399619" sldId="1669"/>
            <ac:spMk id="12" creationId="{00000000-0000-0000-0000-000000000000}"/>
          </ac:spMkLst>
        </pc:spChg>
        <pc:spChg chg="add">
          <ac:chgData name="Jan-Ove Karlberg" userId="5dd658ad-b5cd-4a4c-bf9f-22cb0cc4be20" providerId="ADAL" clId="{0DFBC63A-122C-48D0-A96E-8D34A3CD968E}" dt="2017-10-11T12:24:35.544" v="2546" actId="26606"/>
          <ac:spMkLst>
            <pc:docMk/>
            <pc:sldMk cId="185399619" sldId="1669"/>
            <ac:spMk id="14" creationId="{B558F58E-93BA-44A3-BCDA-585AFF2E4F3F}"/>
          </ac:spMkLst>
        </pc:spChg>
        <pc:picChg chg="del">
          <ac:chgData name="Jan-Ove Karlberg" userId="5dd658ad-b5cd-4a4c-bf9f-22cb0cc4be20" providerId="ADAL" clId="{0DFBC63A-122C-48D0-A96E-8D34A3CD968E}" dt="2017-10-11T07:59:10.702" v="2274" actId="478"/>
          <ac:picMkLst>
            <pc:docMk/>
            <pc:sldMk cId="185399619" sldId="1669"/>
            <ac:picMk id="3" creationId="{5ACC5F21-60EF-4702-9D02-D3848472CC57}"/>
          </ac:picMkLst>
        </pc:picChg>
        <pc:picChg chg="add mod">
          <ac:chgData name="Jan-Ove Karlberg" userId="5dd658ad-b5cd-4a4c-bf9f-22cb0cc4be20" providerId="ADAL" clId="{0DFBC63A-122C-48D0-A96E-8D34A3CD968E}" dt="2017-10-11T12:24:35.544" v="2546" actId="26606"/>
          <ac:picMkLst>
            <pc:docMk/>
            <pc:sldMk cId="185399619" sldId="1669"/>
            <ac:picMk id="4" creationId="{932A3E2E-2341-4EDC-941F-D685C47D37ED}"/>
          </ac:picMkLst>
        </pc:picChg>
        <pc:cxnChg chg="add">
          <ac:chgData name="Jan-Ove Karlberg" userId="5dd658ad-b5cd-4a4c-bf9f-22cb0cc4be20" providerId="ADAL" clId="{0DFBC63A-122C-48D0-A96E-8D34A3CD968E}" dt="2017-10-11T12:24:35.544" v="2546" actId="26606"/>
          <ac:cxnSpMkLst>
            <pc:docMk/>
            <pc:sldMk cId="185399619" sldId="1669"/>
            <ac:cxnSpMk id="16" creationId="{BCD0BBC1-A7D4-445D-98AC-95A6A45D8EBB}"/>
          </ac:cxnSpMkLst>
        </pc:cxnChg>
      </pc:sldChg>
      <pc:sldChg chg="add del">
        <pc:chgData name="Jan-Ove Karlberg" userId="5dd658ad-b5cd-4a4c-bf9f-22cb0cc4be20" providerId="ADAL" clId="{0DFBC63A-122C-48D0-A96E-8D34A3CD968E}" dt="2017-10-11T07:58:46.252" v="2230" actId="1076"/>
        <pc:sldMkLst>
          <pc:docMk/>
          <pc:sldMk cId="562844007" sldId="1669"/>
        </pc:sldMkLst>
      </pc:sldChg>
      <pc:sldChg chg="delSp modSp add ord modNotesTx">
        <pc:chgData name="Jan-Ove Karlberg" userId="5dd658ad-b5cd-4a4c-bf9f-22cb0cc4be20" providerId="ADAL" clId="{0DFBC63A-122C-48D0-A96E-8D34A3CD968E}" dt="2017-10-11T19:06:43.571" v="2731" actId="20577"/>
        <pc:sldMkLst>
          <pc:docMk/>
          <pc:sldMk cId="2800191398" sldId="1670"/>
        </pc:sldMkLst>
        <pc:spChg chg="mod">
          <ac:chgData name="Jan-Ove Karlberg" userId="5dd658ad-b5cd-4a4c-bf9f-22cb0cc4be20" providerId="ADAL" clId="{0DFBC63A-122C-48D0-A96E-8D34A3CD968E}" dt="2017-10-11T12:20:39.344" v="2435" actId="20577"/>
          <ac:spMkLst>
            <pc:docMk/>
            <pc:sldMk cId="2800191398" sldId="1670"/>
            <ac:spMk id="7" creationId="{A12157B6-F05A-47BE-AC1B-0AFB60CE12FE}"/>
          </ac:spMkLst>
        </pc:spChg>
        <pc:spChg chg="mod">
          <ac:chgData name="Jan-Ove Karlberg" userId="5dd658ad-b5cd-4a4c-bf9f-22cb0cc4be20" providerId="ADAL" clId="{0DFBC63A-122C-48D0-A96E-8D34A3CD968E}" dt="2017-10-11T12:26:19.865" v="2639" actId="20577"/>
          <ac:spMkLst>
            <pc:docMk/>
            <pc:sldMk cId="2800191398" sldId="1670"/>
            <ac:spMk id="8" creationId="{C9ED0EEE-F348-4C7B-84E0-2858E1C0001A}"/>
          </ac:spMkLst>
        </pc:spChg>
        <pc:picChg chg="del">
          <ac:chgData name="Jan-Ove Karlberg" userId="5dd658ad-b5cd-4a4c-bf9f-22cb0cc4be20" providerId="ADAL" clId="{0DFBC63A-122C-48D0-A96E-8D34A3CD968E}" dt="2017-10-11T12:20:42.236" v="2436" actId="478"/>
          <ac:picMkLst>
            <pc:docMk/>
            <pc:sldMk cId="2800191398" sldId="1670"/>
            <ac:picMk id="3" creationId="{4E0F2547-7C5F-43AE-A3F9-89AA31557BEE}"/>
          </ac:picMkLst>
        </pc:picChg>
      </pc:sldChg>
      <pc:sldChg chg="add del">
        <pc:chgData name="Jan-Ove Karlberg" userId="5dd658ad-b5cd-4a4c-bf9f-22cb0cc4be20" providerId="ADAL" clId="{0DFBC63A-122C-48D0-A96E-8D34A3CD968E}" dt="2017-10-11T12:28:59.636" v="2642" actId="2696"/>
        <pc:sldMkLst>
          <pc:docMk/>
          <pc:sldMk cId="1344158028" sldId="1671"/>
        </pc:sldMkLst>
      </pc:sldChg>
      <pc:sldChg chg="addSp delSp modSp add">
        <pc:chgData name="Jan-Ove Karlberg" userId="5dd658ad-b5cd-4a4c-bf9f-22cb0cc4be20" providerId="ADAL" clId="{0DFBC63A-122C-48D0-A96E-8D34A3CD968E}" dt="2017-10-11T12:35:42.168" v="2730" actId="1076"/>
        <pc:sldMkLst>
          <pc:docMk/>
          <pc:sldMk cId="3975084675" sldId="1671"/>
        </pc:sldMkLst>
        <pc:spChg chg="mod">
          <ac:chgData name="Jan-Ove Karlberg" userId="5dd658ad-b5cd-4a4c-bf9f-22cb0cc4be20" providerId="ADAL" clId="{0DFBC63A-122C-48D0-A96E-8D34A3CD968E}" dt="2017-10-11T12:35:07.800" v="2726" actId="113"/>
          <ac:spMkLst>
            <pc:docMk/>
            <pc:sldMk cId="3975084675" sldId="1671"/>
            <ac:spMk id="7" creationId="{A12157B6-F05A-47BE-AC1B-0AFB60CE12FE}"/>
          </ac:spMkLst>
        </pc:spChg>
        <pc:spChg chg="del mod">
          <ac:chgData name="Jan-Ove Karlberg" userId="5dd658ad-b5cd-4a4c-bf9f-22cb0cc4be20" providerId="ADAL" clId="{0DFBC63A-122C-48D0-A96E-8D34A3CD968E}" dt="2017-10-11T12:35:29.149" v="2729" actId="478"/>
          <ac:spMkLst>
            <pc:docMk/>
            <pc:sldMk cId="3975084675" sldId="1671"/>
            <ac:spMk id="8" creationId="{C9ED0EEE-F348-4C7B-84E0-2858E1C0001A}"/>
          </ac:spMkLst>
        </pc:spChg>
        <pc:picChg chg="add mod">
          <ac:chgData name="Jan-Ove Karlberg" userId="5dd658ad-b5cd-4a4c-bf9f-22cb0cc4be20" providerId="ADAL" clId="{0DFBC63A-122C-48D0-A96E-8D34A3CD968E}" dt="2017-10-11T12:35:42.168" v="2730" actId="1076"/>
          <ac:picMkLst>
            <pc:docMk/>
            <pc:sldMk cId="3975084675" sldId="1671"/>
            <ac:picMk id="3" creationId="{6C90FF53-480E-487E-8F08-E557844717F9}"/>
          </ac:picMkLst>
        </pc:picChg>
        <pc:picChg chg="del mod">
          <ac:chgData name="Jan-Ove Karlberg" userId="5dd658ad-b5cd-4a4c-bf9f-22cb0cc4be20" providerId="ADAL" clId="{0DFBC63A-122C-48D0-A96E-8D34A3CD968E}" dt="2017-10-11T12:29:35.700" v="2719" actId="478"/>
          <ac:picMkLst>
            <pc:docMk/>
            <pc:sldMk cId="3975084675" sldId="1671"/>
            <ac:picMk id="4" creationId="{0BA71732-75FA-4383-8387-C16BB6A88100}"/>
          </ac:picMkLst>
        </pc:picChg>
      </pc:sldChg>
    </pc:docChg>
  </pc:docChgLst>
  <pc:docChgLst>
    <pc:chgData name="Jan-Ove Karlberg" userId="5dd658ad-b5cd-4a4c-bf9f-22cb0cc4be20" providerId="ADAL" clId="{D676800F-5A26-436C-8C2E-DC6B0EEC3B68}"/>
    <pc:docChg chg="undo custSel modSld sldOrd">
      <pc:chgData name="Jan-Ove Karlberg" userId="5dd658ad-b5cd-4a4c-bf9f-22cb0cc4be20" providerId="ADAL" clId="{D676800F-5A26-436C-8C2E-DC6B0EEC3B68}" dt="2018-09-06T10:28:59.488" v="2433"/>
      <pc:docMkLst>
        <pc:docMk/>
      </pc:docMkLst>
      <pc:sldChg chg="modNotesTx">
        <pc:chgData name="Jan-Ove Karlberg" userId="5dd658ad-b5cd-4a4c-bf9f-22cb0cc4be20" providerId="ADAL" clId="{D676800F-5A26-436C-8C2E-DC6B0EEC3B68}" dt="2018-09-06T07:29:56.900" v="387" actId="20577"/>
        <pc:sldMkLst>
          <pc:docMk/>
          <pc:sldMk cId="783018909" sldId="1614"/>
        </pc:sldMkLst>
      </pc:sldChg>
      <pc:sldChg chg="modNotesTx">
        <pc:chgData name="Jan-Ove Karlberg" userId="5dd658ad-b5cd-4a4c-bf9f-22cb0cc4be20" providerId="ADAL" clId="{D676800F-5A26-436C-8C2E-DC6B0EEC3B68}" dt="2018-09-06T10:04:23.756" v="1302" actId="20577"/>
        <pc:sldMkLst>
          <pc:docMk/>
          <pc:sldMk cId="4160384148" sldId="1648"/>
        </pc:sldMkLst>
      </pc:sldChg>
      <pc:sldChg chg="modNotesTx">
        <pc:chgData name="Jan-Ove Karlberg" userId="5dd658ad-b5cd-4a4c-bf9f-22cb0cc4be20" providerId="ADAL" clId="{D676800F-5A26-436C-8C2E-DC6B0EEC3B68}" dt="2018-09-06T07:33:58.371" v="745" actId="20577"/>
        <pc:sldMkLst>
          <pc:docMk/>
          <pc:sldMk cId="1788901666" sldId="1649"/>
        </pc:sldMkLst>
      </pc:sldChg>
      <pc:sldChg chg="modSp modNotesTx">
        <pc:chgData name="Jan-Ove Karlberg" userId="5dd658ad-b5cd-4a4c-bf9f-22cb0cc4be20" providerId="ADAL" clId="{D676800F-5A26-436C-8C2E-DC6B0EEC3B68}" dt="2018-09-06T10:08:24.487" v="1384" actId="20577"/>
        <pc:sldMkLst>
          <pc:docMk/>
          <pc:sldMk cId="574588723" sldId="1650"/>
        </pc:sldMkLst>
        <pc:spChg chg="mod">
          <ac:chgData name="Jan-Ove Karlberg" userId="5dd658ad-b5cd-4a4c-bf9f-22cb0cc4be20" providerId="ADAL" clId="{D676800F-5A26-436C-8C2E-DC6B0EEC3B68}" dt="2018-09-06T07:36:00.358" v="774" actId="400"/>
          <ac:spMkLst>
            <pc:docMk/>
            <pc:sldMk cId="574588723" sldId="1650"/>
            <ac:spMk id="8" creationId="{C9ED0EEE-F348-4C7B-84E0-2858E1C0001A}"/>
          </ac:spMkLst>
        </pc:spChg>
      </pc:sldChg>
      <pc:sldChg chg="modNotesTx">
        <pc:chgData name="Jan-Ove Karlberg" userId="5dd658ad-b5cd-4a4c-bf9f-22cb0cc4be20" providerId="ADAL" clId="{D676800F-5A26-436C-8C2E-DC6B0EEC3B68}" dt="2018-09-06T10:09:46.156" v="1393" actId="20577"/>
        <pc:sldMkLst>
          <pc:docMk/>
          <pc:sldMk cId="2549356599" sldId="1651"/>
        </pc:sldMkLst>
      </pc:sldChg>
      <pc:sldChg chg="addSp delSp modSp">
        <pc:chgData name="Jan-Ove Karlberg" userId="5dd658ad-b5cd-4a4c-bf9f-22cb0cc4be20" providerId="ADAL" clId="{D676800F-5A26-436C-8C2E-DC6B0EEC3B68}" dt="2018-09-06T07:39:43.809" v="781" actId="14100"/>
        <pc:sldMkLst>
          <pc:docMk/>
          <pc:sldMk cId="1332280453" sldId="1652"/>
        </pc:sldMkLst>
        <pc:picChg chg="add mod">
          <ac:chgData name="Jan-Ove Karlberg" userId="5dd658ad-b5cd-4a4c-bf9f-22cb0cc4be20" providerId="ADAL" clId="{D676800F-5A26-436C-8C2E-DC6B0EEC3B68}" dt="2018-09-06T07:39:43.809" v="781" actId="14100"/>
          <ac:picMkLst>
            <pc:docMk/>
            <pc:sldMk cId="1332280453" sldId="1652"/>
            <ac:picMk id="2" creationId="{0C8EF967-7246-4D6F-BF87-4D128B96E642}"/>
          </ac:picMkLst>
        </pc:picChg>
        <pc:picChg chg="del">
          <ac:chgData name="Jan-Ove Karlberg" userId="5dd658ad-b5cd-4a4c-bf9f-22cb0cc4be20" providerId="ADAL" clId="{D676800F-5A26-436C-8C2E-DC6B0EEC3B68}" dt="2018-09-06T07:39:31.193" v="777" actId="478"/>
          <ac:picMkLst>
            <pc:docMk/>
            <pc:sldMk cId="1332280453" sldId="1652"/>
            <ac:picMk id="3" creationId="{846F2D6F-AE6B-4023-AB81-80C8039B80E8}"/>
          </ac:picMkLst>
        </pc:picChg>
      </pc:sldChg>
      <pc:sldChg chg="modNotesTx">
        <pc:chgData name="Jan-Ove Karlberg" userId="5dd658ad-b5cd-4a4c-bf9f-22cb0cc4be20" providerId="ADAL" clId="{D676800F-5A26-436C-8C2E-DC6B0EEC3B68}" dt="2018-09-06T07:44:28.677" v="782" actId="113"/>
        <pc:sldMkLst>
          <pc:docMk/>
          <pc:sldMk cId="1551971050" sldId="1654"/>
        </pc:sldMkLst>
      </pc:sldChg>
      <pc:sldChg chg="modNotesTx">
        <pc:chgData name="Jan-Ove Karlberg" userId="5dd658ad-b5cd-4a4c-bf9f-22cb0cc4be20" providerId="ADAL" clId="{D676800F-5A26-436C-8C2E-DC6B0EEC3B68}" dt="2018-09-06T10:15:52.560" v="1396" actId="113"/>
        <pc:sldMkLst>
          <pc:docMk/>
          <pc:sldMk cId="3446272528" sldId="1656"/>
        </pc:sldMkLst>
      </pc:sldChg>
      <pc:sldChg chg="modNotesTx">
        <pc:chgData name="Jan-Ove Karlberg" userId="5dd658ad-b5cd-4a4c-bf9f-22cb0cc4be20" providerId="ADAL" clId="{D676800F-5A26-436C-8C2E-DC6B0EEC3B68}" dt="2018-09-06T10:16:46.819" v="1398" actId="113"/>
        <pc:sldMkLst>
          <pc:docMk/>
          <pc:sldMk cId="2377256989" sldId="1657"/>
        </pc:sldMkLst>
      </pc:sldChg>
      <pc:sldChg chg="modNotesTx">
        <pc:chgData name="Jan-Ove Karlberg" userId="5dd658ad-b5cd-4a4c-bf9f-22cb0cc4be20" providerId="ADAL" clId="{D676800F-5A26-436C-8C2E-DC6B0EEC3B68}" dt="2018-09-06T07:55:22.771" v="787" actId="20577"/>
        <pc:sldMkLst>
          <pc:docMk/>
          <pc:sldMk cId="2568668760" sldId="1658"/>
        </pc:sldMkLst>
      </pc:sldChg>
      <pc:sldChg chg="modNotesTx">
        <pc:chgData name="Jan-Ove Karlberg" userId="5dd658ad-b5cd-4a4c-bf9f-22cb0cc4be20" providerId="ADAL" clId="{D676800F-5A26-436C-8C2E-DC6B0EEC3B68}" dt="2018-09-06T10:18:50.082" v="1704" actId="20577"/>
        <pc:sldMkLst>
          <pc:docMk/>
          <pc:sldMk cId="192506379" sldId="1659"/>
        </pc:sldMkLst>
      </pc:sldChg>
      <pc:sldChg chg="modNotesTx">
        <pc:chgData name="Jan-Ove Karlberg" userId="5dd658ad-b5cd-4a4c-bf9f-22cb0cc4be20" providerId="ADAL" clId="{D676800F-5A26-436C-8C2E-DC6B0EEC3B68}" dt="2018-09-06T10:19:38.703" v="1774" actId="113"/>
        <pc:sldMkLst>
          <pc:docMk/>
          <pc:sldMk cId="2887474763" sldId="1661"/>
        </pc:sldMkLst>
      </pc:sldChg>
      <pc:sldChg chg="modNotesTx">
        <pc:chgData name="Jan-Ove Karlberg" userId="5dd658ad-b5cd-4a4c-bf9f-22cb0cc4be20" providerId="ADAL" clId="{D676800F-5A26-436C-8C2E-DC6B0EEC3B68}" dt="2018-09-06T10:20:18.383" v="1846" actId="20577"/>
        <pc:sldMkLst>
          <pc:docMk/>
          <pc:sldMk cId="3890689213" sldId="1662"/>
        </pc:sldMkLst>
      </pc:sldChg>
      <pc:sldChg chg="modNotesTx">
        <pc:chgData name="Jan-Ove Karlberg" userId="5dd658ad-b5cd-4a4c-bf9f-22cb0cc4be20" providerId="ADAL" clId="{D676800F-5A26-436C-8C2E-DC6B0EEC3B68}" dt="2018-09-06T10:27:08.383" v="2431" actId="20577"/>
        <pc:sldMkLst>
          <pc:docMk/>
          <pc:sldMk cId="4054019157" sldId="1664"/>
        </pc:sldMkLst>
      </pc:sldChg>
      <pc:sldChg chg="modNotesTx">
        <pc:chgData name="Jan-Ove Karlberg" userId="5dd658ad-b5cd-4a4c-bf9f-22cb0cc4be20" providerId="ADAL" clId="{D676800F-5A26-436C-8C2E-DC6B0EEC3B68}" dt="2018-09-06T10:25:09.476" v="2235" actId="20577"/>
        <pc:sldMkLst>
          <pc:docMk/>
          <pc:sldMk cId="972148815" sldId="1665"/>
        </pc:sldMkLst>
      </pc:sldChg>
      <pc:sldChg chg="mod ord modTransition modShow">
        <pc:chgData name="Jan-Ove Karlberg" userId="5dd658ad-b5cd-4a4c-bf9f-22cb0cc4be20" providerId="ADAL" clId="{D676800F-5A26-436C-8C2E-DC6B0EEC3B68}" dt="2018-09-06T10:28:59.488" v="2433"/>
        <pc:sldMkLst>
          <pc:docMk/>
          <pc:sldMk cId="3025676096" sldId="1667"/>
        </pc:sldMkLst>
      </pc:sldChg>
      <pc:sldChg chg="modNotesTx">
        <pc:chgData name="Jan-Ove Karlberg" userId="5dd658ad-b5cd-4a4c-bf9f-22cb0cc4be20" providerId="ADAL" clId="{D676800F-5A26-436C-8C2E-DC6B0EEC3B68}" dt="2018-09-06T10:20:45.656" v="1883" actId="5793"/>
        <pc:sldMkLst>
          <pc:docMk/>
          <pc:sldMk cId="3975084675" sldId="1671"/>
        </pc:sldMkLst>
      </pc:sldChg>
      <pc:sldChg chg="modNotesTx">
        <pc:chgData name="Jan-Ove Karlberg" userId="5dd658ad-b5cd-4a4c-bf9f-22cb0cc4be20" providerId="ADAL" clId="{D676800F-5A26-436C-8C2E-DC6B0EEC3B68}" dt="2018-09-06T10:21:58.828" v="1989" actId="113"/>
        <pc:sldMkLst>
          <pc:docMk/>
          <pc:sldMk cId="962362323" sldId="1672"/>
        </pc:sldMkLst>
      </pc:sldChg>
    </pc:docChg>
  </pc:docChgLst>
  <pc:docChgLst>
    <pc:chgData name="Tor Kreutzer" userId="f57bf0a3-5efd-42ea-96c6-89ecf8801b50" providerId="ADAL" clId="{A4BE1131-AF15-4340-82EB-EC3498AC216E}"/>
    <pc:docChg chg="custSel addSld delSld modSld">
      <pc:chgData name="Tor Kreutzer" userId="f57bf0a3-5efd-42ea-96c6-89ecf8801b50" providerId="ADAL" clId="{A4BE1131-AF15-4340-82EB-EC3498AC216E}" dt="2017-10-12T11:07:58.245" v="452" actId="20577"/>
      <pc:docMkLst>
        <pc:docMk/>
      </pc:docMkLst>
      <pc:sldChg chg="addSp delSp">
        <pc:chgData name="Tor Kreutzer" userId="f57bf0a3-5efd-42ea-96c6-89ecf8801b50" providerId="ADAL" clId="{A4BE1131-AF15-4340-82EB-EC3498AC216E}" dt="2017-10-11T13:12:20.113" v="21" actId="13822"/>
        <pc:sldMkLst>
          <pc:docMk/>
          <pc:sldMk cId="623937337" sldId="1560"/>
        </pc:sldMkLst>
        <pc:spChg chg="add del">
          <ac:chgData name="Tor Kreutzer" userId="f57bf0a3-5efd-42ea-96c6-89ecf8801b50" providerId="ADAL" clId="{A4BE1131-AF15-4340-82EB-EC3498AC216E}" dt="2017-10-11T13:11:56.292" v="7" actId="13822"/>
          <ac:spMkLst>
            <pc:docMk/>
            <pc:sldMk cId="623937337" sldId="1560"/>
            <ac:spMk id="2" creationId="{56D49795-332C-41F7-818D-9388AF3A172C}"/>
          </ac:spMkLst>
        </pc:spChg>
        <pc:spChg chg="add del">
          <ac:chgData name="Tor Kreutzer" userId="f57bf0a3-5efd-42ea-96c6-89ecf8801b50" providerId="ADAL" clId="{A4BE1131-AF15-4340-82EB-EC3498AC216E}" dt="2017-10-11T13:12:20.113" v="21" actId="13822"/>
          <ac:spMkLst>
            <pc:docMk/>
            <pc:sldMk cId="623937337" sldId="1560"/>
            <ac:spMk id="3" creationId="{40B3F49A-7CC0-446C-A01D-8629BAD0CAB1}"/>
          </ac:spMkLst>
        </pc:spChg>
      </pc:sldChg>
      <pc:sldChg chg="addSp delSp modSp">
        <pc:chgData name="Tor Kreutzer" userId="f57bf0a3-5efd-42ea-96c6-89ecf8801b50" providerId="ADAL" clId="{A4BE1131-AF15-4340-82EB-EC3498AC216E}" dt="2017-10-11T13:13:26.181" v="42" actId="13822"/>
        <pc:sldMkLst>
          <pc:docMk/>
          <pc:sldMk cId="4275724131" sldId="1666"/>
        </pc:sldMkLst>
        <pc:spChg chg="del mod">
          <ac:chgData name="Tor Kreutzer" userId="f57bf0a3-5efd-42ea-96c6-89ecf8801b50" providerId="ADAL" clId="{A4BE1131-AF15-4340-82EB-EC3498AC216E}" dt="2017-10-11T13:12:28.654" v="23" actId="478"/>
          <ac:spMkLst>
            <pc:docMk/>
            <pc:sldMk cId="4275724131" sldId="1666"/>
            <ac:spMk id="5" creationId="{E2572DA3-9049-4D82-A41C-9E85B9EFD4CB}"/>
          </ac:spMkLst>
        </pc:spChg>
        <pc:spChg chg="add mod">
          <ac:chgData name="Tor Kreutzer" userId="f57bf0a3-5efd-42ea-96c6-89ecf8801b50" providerId="ADAL" clId="{A4BE1131-AF15-4340-82EB-EC3498AC216E}" dt="2017-10-11T13:13:26.181" v="42" actId="13822"/>
          <ac:spMkLst>
            <pc:docMk/>
            <pc:sldMk cId="4275724131" sldId="1666"/>
            <ac:spMk id="6" creationId="{BD12921E-8AF5-4804-AB0F-6CBC17E7CF1D}"/>
          </ac:spMkLst>
        </pc:spChg>
      </pc:sldChg>
      <pc:sldChg chg="addSp delSp modSp modNotesTx">
        <pc:chgData name="Tor Kreutzer" userId="f57bf0a3-5efd-42ea-96c6-89ecf8801b50" providerId="ADAL" clId="{A4BE1131-AF15-4340-82EB-EC3498AC216E}" dt="2017-10-12T10:56:01.114" v="223" actId="167"/>
        <pc:sldMkLst>
          <pc:docMk/>
          <pc:sldMk cId="3975084675" sldId="1671"/>
        </pc:sldMkLst>
        <pc:spChg chg="add mod">
          <ac:chgData name="Tor Kreutzer" userId="f57bf0a3-5efd-42ea-96c6-89ecf8801b50" providerId="ADAL" clId="{A4BE1131-AF15-4340-82EB-EC3498AC216E}" dt="2017-10-12T10:55:29.801" v="219" actId="20577"/>
          <ac:spMkLst>
            <pc:docMk/>
            <pc:sldMk cId="3975084675" sldId="1671"/>
            <ac:spMk id="4" creationId="{A04377F2-2F87-4FF5-906C-5C5DACB28BC6}"/>
          </ac:spMkLst>
        </pc:spChg>
        <pc:spChg chg="mod">
          <ac:chgData name="Tor Kreutzer" userId="f57bf0a3-5efd-42ea-96c6-89ecf8801b50" providerId="ADAL" clId="{A4BE1131-AF15-4340-82EB-EC3498AC216E}" dt="2017-10-12T10:45:09.017" v="179" actId="20577"/>
          <ac:spMkLst>
            <pc:docMk/>
            <pc:sldMk cId="3975084675" sldId="1671"/>
            <ac:spMk id="7" creationId="{A12157B6-F05A-47BE-AC1B-0AFB60CE12FE}"/>
          </ac:spMkLst>
        </pc:spChg>
        <pc:picChg chg="del">
          <ac:chgData name="Tor Kreutzer" userId="f57bf0a3-5efd-42ea-96c6-89ecf8801b50" providerId="ADAL" clId="{A4BE1131-AF15-4340-82EB-EC3498AC216E}" dt="2017-10-12T10:43:12.301" v="45" actId="478"/>
          <ac:picMkLst>
            <pc:docMk/>
            <pc:sldMk cId="3975084675" sldId="1671"/>
            <ac:picMk id="3" creationId="{6C90FF53-480E-487E-8F08-E557844717F9}"/>
          </ac:picMkLst>
        </pc:picChg>
        <pc:picChg chg="add mod ord">
          <ac:chgData name="Tor Kreutzer" userId="f57bf0a3-5efd-42ea-96c6-89ecf8801b50" providerId="ADAL" clId="{A4BE1131-AF15-4340-82EB-EC3498AC216E}" dt="2017-10-12T10:56:01.114" v="223" actId="167"/>
          <ac:picMkLst>
            <pc:docMk/>
            <pc:sldMk cId="3975084675" sldId="1671"/>
            <ac:picMk id="5" creationId="{C532AEB0-6892-49E5-85BA-271676037DE8}"/>
          </ac:picMkLst>
        </pc:picChg>
      </pc:sldChg>
      <pc:sldChg chg="delSp modSp add">
        <pc:chgData name="Tor Kreutzer" userId="f57bf0a3-5efd-42ea-96c6-89ecf8801b50" providerId="ADAL" clId="{A4BE1131-AF15-4340-82EB-EC3498AC216E}" dt="2017-10-12T11:07:58.245" v="452" actId="20577"/>
        <pc:sldMkLst>
          <pc:docMk/>
          <pc:sldMk cId="962362323" sldId="1672"/>
        </pc:sldMkLst>
        <pc:spChg chg="mod">
          <ac:chgData name="Tor Kreutzer" userId="f57bf0a3-5efd-42ea-96c6-89ecf8801b50" providerId="ADAL" clId="{A4BE1131-AF15-4340-82EB-EC3498AC216E}" dt="2017-10-12T11:07:58.245" v="452" actId="20577"/>
          <ac:spMkLst>
            <pc:docMk/>
            <pc:sldMk cId="962362323" sldId="1672"/>
            <ac:spMk id="4" creationId="{A04377F2-2F87-4FF5-906C-5C5DACB28BC6}"/>
          </ac:spMkLst>
        </pc:spChg>
        <pc:spChg chg="mod">
          <ac:chgData name="Tor Kreutzer" userId="f57bf0a3-5efd-42ea-96c6-89ecf8801b50" providerId="ADAL" clId="{A4BE1131-AF15-4340-82EB-EC3498AC216E}" dt="2017-10-12T11:06:06.297" v="231" actId="20577"/>
          <ac:spMkLst>
            <pc:docMk/>
            <pc:sldMk cId="962362323" sldId="1672"/>
            <ac:spMk id="7" creationId="{A12157B6-F05A-47BE-AC1B-0AFB60CE12FE}"/>
          </ac:spMkLst>
        </pc:spChg>
        <pc:picChg chg="del">
          <ac:chgData name="Tor Kreutzer" userId="f57bf0a3-5efd-42ea-96c6-89ecf8801b50" providerId="ADAL" clId="{A4BE1131-AF15-4340-82EB-EC3498AC216E}" dt="2017-10-12T11:06:02.680" v="226" actId="478"/>
          <ac:picMkLst>
            <pc:docMk/>
            <pc:sldMk cId="962362323" sldId="1672"/>
            <ac:picMk id="5" creationId="{C532AEB0-6892-49E5-85BA-271676037DE8}"/>
          </ac:picMkLst>
        </pc:picChg>
      </pc:sldChg>
      <pc:sldChg chg="add del">
        <pc:chgData name="Tor Kreutzer" userId="f57bf0a3-5efd-42ea-96c6-89ecf8801b50" providerId="ADAL" clId="{A4BE1131-AF15-4340-82EB-EC3498AC216E}" dt="2017-10-12T10:56:04.734" v="224" actId="2696"/>
        <pc:sldMkLst>
          <pc:docMk/>
          <pc:sldMk cId="3939401148" sldId="1672"/>
        </pc:sldMkLst>
      </pc:sldChg>
    </pc:docChg>
  </pc:docChgLst>
  <pc:docChgLst>
    <pc:chgData name="Jan-Ove Karlberg" userId="5dd658ad-b5cd-4a4c-bf9f-22cb0cc4be20" providerId="ADAL" clId="{1C80135E-F77F-40EA-988A-F62F2D961A0F}"/>
    <pc:docChg chg="custSel modSld">
      <pc:chgData name="Jan-Ove Karlberg" userId="5dd658ad-b5cd-4a4c-bf9f-22cb0cc4be20" providerId="ADAL" clId="{1C80135E-F77F-40EA-988A-F62F2D961A0F}" dt="2017-10-11T06:12:45.394" v="6" actId="26606"/>
      <pc:docMkLst>
        <pc:docMk/>
      </pc:docMkLst>
      <pc:sldChg chg="addSp delSp modSp">
        <pc:chgData name="Jan-Ove Karlberg" userId="5dd658ad-b5cd-4a4c-bf9f-22cb0cc4be20" providerId="ADAL" clId="{1C80135E-F77F-40EA-988A-F62F2D961A0F}" dt="2017-10-11T06:12:45.394" v="6" actId="26606"/>
        <pc:sldMkLst>
          <pc:docMk/>
          <pc:sldMk cId="2568668760" sldId="1658"/>
        </pc:sldMkLst>
        <pc:spChg chg="mod">
          <ac:chgData name="Jan-Ove Karlberg" userId="5dd658ad-b5cd-4a4c-bf9f-22cb0cc4be20" providerId="ADAL" clId="{1C80135E-F77F-40EA-988A-F62F2D961A0F}" dt="2017-10-11T06:12:45.394" v="6" actId="26606"/>
          <ac:spMkLst>
            <pc:docMk/>
            <pc:sldMk cId="2568668760" sldId="1658"/>
            <ac:spMk id="7" creationId="{A12157B6-F05A-47BE-AC1B-0AFB60CE12FE}"/>
          </ac:spMkLst>
        </pc:spChg>
        <pc:spChg chg="mod">
          <ac:chgData name="Jan-Ove Karlberg" userId="5dd658ad-b5cd-4a4c-bf9f-22cb0cc4be20" providerId="ADAL" clId="{1C80135E-F77F-40EA-988A-F62F2D961A0F}" dt="2017-10-11T06:12:45.394" v="6" actId="26606"/>
          <ac:spMkLst>
            <pc:docMk/>
            <pc:sldMk cId="2568668760" sldId="1658"/>
            <ac:spMk id="8" creationId="{C9ED0EEE-F348-4C7B-84E0-2858E1C0001A}"/>
          </ac:spMkLst>
        </pc:spChg>
        <pc:spChg chg="del">
          <ac:chgData name="Jan-Ove Karlberg" userId="5dd658ad-b5cd-4a4c-bf9f-22cb0cc4be20" providerId="ADAL" clId="{1C80135E-F77F-40EA-988A-F62F2D961A0F}" dt="2017-10-11T06:12:45.394" v="6" actId="26606"/>
          <ac:spMkLst>
            <pc:docMk/>
            <pc:sldMk cId="2568668760" sldId="1658"/>
            <ac:spMk id="15" creationId="{00000000-0000-0000-0000-000000000000}"/>
          </ac:spMkLst>
        </pc:spChg>
        <pc:spChg chg="add">
          <ac:chgData name="Jan-Ove Karlberg" userId="5dd658ad-b5cd-4a4c-bf9f-22cb0cc4be20" providerId="ADAL" clId="{1C80135E-F77F-40EA-988A-F62F2D961A0F}" dt="2017-10-11T06:12:45.394" v="6" actId="26606"/>
          <ac:spMkLst>
            <pc:docMk/>
            <pc:sldMk cId="2568668760" sldId="1658"/>
            <ac:spMk id="20" creationId="{00000000-0000-0000-0000-000000000000}"/>
          </ac:spMkLst>
        </pc:spChg>
        <pc:spChg chg="add">
          <ac:chgData name="Jan-Ove Karlberg" userId="5dd658ad-b5cd-4a4c-bf9f-22cb0cc4be20" providerId="ADAL" clId="{1C80135E-F77F-40EA-988A-F62F2D961A0F}" dt="2017-10-11T06:12:45.394" v="6" actId="26606"/>
          <ac:spMkLst>
            <pc:docMk/>
            <pc:sldMk cId="2568668760" sldId="1658"/>
            <ac:spMk id="22" creationId="{724CD679-7405-4CD3-A92A-9469F279A59D}"/>
          </ac:spMkLst>
        </pc:spChg>
        <pc:picChg chg="del">
          <ac:chgData name="Jan-Ove Karlberg" userId="5dd658ad-b5cd-4a4c-bf9f-22cb0cc4be20" providerId="ADAL" clId="{1C80135E-F77F-40EA-988A-F62F2D961A0F}" dt="2017-10-11T06:11:26.669" v="0" actId="478"/>
          <ac:picMkLst>
            <pc:docMk/>
            <pc:sldMk cId="2568668760" sldId="1658"/>
            <ac:picMk id="3" creationId="{6CF4AD0C-4895-4D94-AB5C-FC7118E6F459}"/>
          </ac:picMkLst>
        </pc:picChg>
        <pc:picChg chg="add del mod">
          <ac:chgData name="Jan-Ove Karlberg" userId="5dd658ad-b5cd-4a4c-bf9f-22cb0cc4be20" providerId="ADAL" clId="{1C80135E-F77F-40EA-988A-F62F2D961A0F}" dt="2017-10-11T06:12:04.675" v="3" actId="478"/>
          <ac:picMkLst>
            <pc:docMk/>
            <pc:sldMk cId="2568668760" sldId="1658"/>
            <ac:picMk id="4" creationId="{82CC1F83-FF06-47CC-A315-D64CB7E33FB7}"/>
          </ac:picMkLst>
        </pc:picChg>
        <pc:picChg chg="add mod ord">
          <ac:chgData name="Jan-Ove Karlberg" userId="5dd658ad-b5cd-4a4c-bf9f-22cb0cc4be20" providerId="ADAL" clId="{1C80135E-F77F-40EA-988A-F62F2D961A0F}" dt="2017-10-11T06:12:45.394" v="6" actId="26606"/>
          <ac:picMkLst>
            <pc:docMk/>
            <pc:sldMk cId="2568668760" sldId="1658"/>
            <ac:picMk id="6" creationId="{B95A902F-6D97-4293-ACCF-E55450880AB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j-lt"/>
                <a:ea typeface="+mn-ea"/>
                <a:cs typeface="+mn-cs"/>
              </a:defRPr>
            </a:pPr>
            <a:r>
              <a:rPr lang="en-US"/>
              <a:t>Scope Jobs per day (K)</a:t>
            </a:r>
          </a:p>
        </c:rich>
      </c:tx>
      <c:layout>
        <c:manualLayout>
          <c:xMode val="edge"/>
          <c:yMode val="edge"/>
          <c:x val="0.15816203184114472"/>
          <c:y val="2.4746232827948959E-2"/>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j-lt"/>
              <a:ea typeface="+mn-ea"/>
              <a:cs typeface="+mn-cs"/>
            </a:defRPr>
          </a:pPr>
          <a:endParaRPr lang="en-US"/>
        </a:p>
      </c:txPr>
    </c:title>
    <c:autoTitleDeleted val="0"/>
    <c:plotArea>
      <c:layout/>
      <c:areaChart>
        <c:grouping val="standard"/>
        <c:varyColors val="0"/>
        <c:ser>
          <c:idx val="0"/>
          <c:order val="0"/>
          <c:tx>
            <c:strRef>
              <c:f>Sheet1!$B$1</c:f>
              <c:strCache>
                <c:ptCount val="1"/>
                <c:pt idx="0">
                  <c:v>Value</c:v>
                </c:pt>
              </c:strCache>
            </c:strRef>
          </c:tx>
          <c:spPr>
            <a:solidFill>
              <a:srgbClr val="93E2FF"/>
            </a:solidFill>
            <a:ln>
              <a:noFill/>
            </a:ln>
            <a:effectLst/>
          </c:spPr>
          <c:cat>
            <c:strRef>
              <c:f>Sheet1!$A$2:$A$7</c:f>
              <c:strCache>
                <c:ptCount val="6"/>
                <c:pt idx="0">
                  <c:v>2010</c:v>
                </c:pt>
                <c:pt idx="1">
                  <c:v>2011</c:v>
                </c:pt>
                <c:pt idx="2">
                  <c:v>2012</c:v>
                </c:pt>
                <c:pt idx="3">
                  <c:v>2013</c:v>
                </c:pt>
                <c:pt idx="4">
                  <c:v>2014</c:v>
                </c:pt>
                <c:pt idx="5">
                  <c:v>2015/05</c:v>
                </c:pt>
              </c:strCache>
            </c:strRef>
          </c:cat>
          <c:val>
            <c:numRef>
              <c:f>Sheet1!$B$2:$B$7</c:f>
              <c:numCache>
                <c:formatCode>General</c:formatCode>
                <c:ptCount val="6"/>
                <c:pt idx="0">
                  <c:v>6</c:v>
                </c:pt>
                <c:pt idx="1">
                  <c:v>13</c:v>
                </c:pt>
                <c:pt idx="2">
                  <c:v>58</c:v>
                </c:pt>
                <c:pt idx="3">
                  <c:v>100</c:v>
                </c:pt>
                <c:pt idx="4">
                  <c:v>199</c:v>
                </c:pt>
                <c:pt idx="5">
                  <c:v>287</c:v>
                </c:pt>
              </c:numCache>
            </c:numRef>
          </c:val>
          <c:extLst>
            <c:ext xmlns:c16="http://schemas.microsoft.com/office/drawing/2014/chart" uri="{C3380CC4-5D6E-409C-BE32-E72D297353CC}">
              <c16:uniqueId val="{00000000-9C61-43D3-9AAB-3C4374FF0847}"/>
            </c:ext>
          </c:extLst>
        </c:ser>
        <c:dLbls>
          <c:showLegendKey val="0"/>
          <c:showVal val="0"/>
          <c:showCatName val="0"/>
          <c:showSerName val="0"/>
          <c:showPercent val="0"/>
          <c:showBubbleSize val="0"/>
        </c:dLbls>
        <c:axId val="-26422640"/>
        <c:axId val="-26423184"/>
      </c:areaChart>
      <c:catAx>
        <c:axId val="-264226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crossAx val="-26423184"/>
        <c:crosses val="autoZero"/>
        <c:auto val="1"/>
        <c:lblAlgn val="ctr"/>
        <c:lblOffset val="100"/>
        <c:noMultiLvlLbl val="0"/>
      </c:catAx>
      <c:valAx>
        <c:axId val="-26423184"/>
        <c:scaling>
          <c:orientation val="minMax"/>
        </c:scaling>
        <c:delete val="0"/>
        <c:axPos val="l"/>
        <c:majorGridlines>
          <c:spPr>
            <a:ln w="9525" cap="flat" cmpd="sng" algn="ctr">
              <a:solidFill>
                <a:schemeClr val="tx1">
                  <a:lumMod val="6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crossAx val="-26422640"/>
        <c:crosses val="autoZero"/>
        <c:crossBetween val="midCat"/>
        <c:majorUnit val="25"/>
      </c:valAx>
      <c:spPr>
        <a:noFill/>
        <a:ln w="25400">
          <a:noFill/>
        </a:ln>
        <a:effectLst/>
      </c:spPr>
    </c:plotArea>
    <c:plotVisOnly val="1"/>
    <c:dispBlanksAs val="zero"/>
    <c:showDLblsOverMax val="0"/>
  </c:chart>
  <c:spPr>
    <a:noFill/>
    <a:ln>
      <a:noFill/>
    </a:ln>
    <a:effectLst/>
  </c:spPr>
  <c:txPr>
    <a:bodyPr/>
    <a:lstStyle/>
    <a:p>
      <a:pPr>
        <a:defRPr sz="1600">
          <a:solidFill>
            <a:schemeClr val="tx1"/>
          </a:solidFill>
          <a:latin typeface="+mj-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18749999999999"/>
          <c:y val="6.4905660377358496E-2"/>
          <c:w val="0.79834891732283464"/>
          <c:h val="0.82726415094339623"/>
        </c:manualLayout>
      </c:layout>
      <c:areaChart>
        <c:grouping val="standard"/>
        <c:varyColors val="0"/>
        <c:ser>
          <c:idx val="0"/>
          <c:order val="0"/>
          <c:tx>
            <c:strRef>
              <c:f>Sheet1!$B$1</c:f>
              <c:strCache>
                <c:ptCount val="1"/>
                <c:pt idx="0">
                  <c:v>Value</c:v>
                </c:pt>
              </c:strCache>
            </c:strRef>
          </c:tx>
          <c:spPr>
            <a:solidFill>
              <a:srgbClr val="93E2FF"/>
            </a:solidFill>
            <a:ln>
              <a:noFill/>
            </a:ln>
            <a:effectLst/>
          </c:spPr>
          <c:cat>
            <c:strRef>
              <c:f>Sheet1!$A$2:$A$7</c:f>
              <c:strCache>
                <c:ptCount val="6"/>
                <c:pt idx="0">
                  <c:v>2010</c:v>
                </c:pt>
                <c:pt idx="1">
                  <c:v>2011</c:v>
                </c:pt>
                <c:pt idx="2">
                  <c:v>2012</c:v>
                </c:pt>
                <c:pt idx="3">
                  <c:v>2013</c:v>
                </c:pt>
                <c:pt idx="4">
                  <c:v>2014</c:v>
                </c:pt>
                <c:pt idx="5">
                  <c:v>2015/05</c:v>
                </c:pt>
              </c:strCache>
            </c:strRef>
          </c:cat>
          <c:val>
            <c:numRef>
              <c:f>Sheet1!$B$2:$B$7</c:f>
              <c:numCache>
                <c:formatCode>General</c:formatCode>
                <c:ptCount val="6"/>
                <c:pt idx="0">
                  <c:v>64</c:v>
                </c:pt>
                <c:pt idx="1">
                  <c:v>283</c:v>
                </c:pt>
                <c:pt idx="2">
                  <c:v>530</c:v>
                </c:pt>
                <c:pt idx="3">
                  <c:v>1015</c:v>
                </c:pt>
                <c:pt idx="4">
                  <c:v>2300</c:v>
                </c:pt>
                <c:pt idx="5">
                  <c:v>2735</c:v>
                </c:pt>
              </c:numCache>
            </c:numRef>
          </c:val>
          <c:extLst>
            <c:ext xmlns:c16="http://schemas.microsoft.com/office/drawing/2014/chart" uri="{C3380CC4-5D6E-409C-BE32-E72D297353CC}">
              <c16:uniqueId val="{00000000-CE0C-40E6-B3C4-36CB9B32488D}"/>
            </c:ext>
          </c:extLst>
        </c:ser>
        <c:dLbls>
          <c:showLegendKey val="0"/>
          <c:showVal val="0"/>
          <c:showCatName val="0"/>
          <c:showSerName val="0"/>
          <c:showPercent val="0"/>
          <c:showBubbleSize val="0"/>
        </c:dLbls>
        <c:axId val="-26417744"/>
        <c:axId val="-26417200"/>
      </c:areaChart>
      <c:catAx>
        <c:axId val="-264177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crossAx val="-26417200"/>
        <c:crosses val="autoZero"/>
        <c:auto val="1"/>
        <c:lblAlgn val="ctr"/>
        <c:lblOffset val="100"/>
        <c:noMultiLvlLbl val="0"/>
      </c:catAx>
      <c:valAx>
        <c:axId val="-26417200"/>
        <c:scaling>
          <c:orientation val="minMax"/>
          <c:min val="0"/>
        </c:scaling>
        <c:delete val="0"/>
        <c:axPos val="l"/>
        <c:majorGridlines>
          <c:spPr>
            <a:ln w="9525" cap="flat" cmpd="sng" algn="ctr">
              <a:solidFill>
                <a:schemeClr val="tx2">
                  <a:lumMod val="60000"/>
                  <a:lumOff val="40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crossAx val="-26417744"/>
        <c:crosses val="autoZero"/>
        <c:crossBetween val="midCat"/>
        <c:majorUnit val="250"/>
      </c:valAx>
      <c:spPr>
        <a:noFill/>
        <a:ln>
          <a:noFill/>
        </a:ln>
        <a:effectLst/>
      </c:spPr>
    </c:plotArea>
    <c:plotVisOnly val="1"/>
    <c:dispBlanksAs val="zero"/>
    <c:showDLblsOverMax val="0"/>
  </c:chart>
  <c:spPr>
    <a:noFill/>
    <a:ln>
      <a:noFill/>
    </a:ln>
    <a:effectLst/>
  </c:spPr>
  <c:txPr>
    <a:bodyPr/>
    <a:lstStyle/>
    <a:p>
      <a:pPr>
        <a:defRPr sz="36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9/4/2018 3:38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9/4/2018 3:37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9/4/2018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4B5133-BA54-45D7-A7E7-8D45F4EE3D95}" type="slidenum">
              <a:rPr lang="en-US" smtClean="0"/>
              <a:t>10</a:t>
            </a:fld>
            <a:endParaRPr lang="en-US"/>
          </a:p>
        </p:txBody>
      </p:sp>
    </p:spTree>
    <p:extLst>
      <p:ext uri="{BB962C8B-B14F-4D97-AF65-F5344CB8AC3E}">
        <p14:creationId xmlns:p14="http://schemas.microsoft.com/office/powerpoint/2010/main" val="2486296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monitor our services we need to gather telemetry. In short, telemetry covers both metrics – e.g. latency numbers, event counts, etc., and logs. Logs are more verbose things, </a:t>
            </a:r>
            <a:r>
              <a:rPr lang="en-US" b="1" dirty="0"/>
              <a:t>comparable to all the </a:t>
            </a:r>
            <a:r>
              <a:rPr lang="en-US" b="1" dirty="0" err="1"/>
              <a:t>printf</a:t>
            </a:r>
            <a:r>
              <a:rPr lang="en-US" b="1" dirty="0"/>
              <a:t> debugging everyone does</a:t>
            </a:r>
            <a:r>
              <a:rPr lang="en-US" dirty="0"/>
              <a:t>.</a:t>
            </a:r>
          </a:p>
        </p:txBody>
      </p:sp>
      <p:sp>
        <p:nvSpPr>
          <p:cNvPr id="4" name="Slide Number Placeholder 3"/>
          <p:cNvSpPr>
            <a:spLocks noGrp="1"/>
          </p:cNvSpPr>
          <p:nvPr>
            <p:ph type="sldNum" sz="quarter" idx="10"/>
          </p:nvPr>
        </p:nvSpPr>
        <p:spPr/>
        <p:txBody>
          <a:bodyPr/>
          <a:lstStyle/>
          <a:p>
            <a:fld id="{804B5133-BA54-45D7-A7E7-8D45F4EE3D95}" type="slidenum">
              <a:rPr lang="en-US" smtClean="0"/>
              <a:t>11</a:t>
            </a:fld>
            <a:endParaRPr lang="en-US"/>
          </a:p>
        </p:txBody>
      </p:sp>
    </p:spTree>
    <p:extLst>
      <p:ext uri="{BB962C8B-B14F-4D97-AF65-F5344CB8AC3E}">
        <p14:creationId xmlns:p14="http://schemas.microsoft.com/office/powerpoint/2010/main" val="59390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dive a little deeper into what kind of questions we want to answer, we can either use the raw telemetry or work on some derivative. For example, if we want to do trend analysis we might want to do computation over some historical data. In order to conserve space or have some more easily accessible data in a more convenient format, we might do aggregates. The take home point is that the raw telemetry might exist in a format or a system that is not directly suitable to answer the questions we might have. In our case, one of the clearest such cases is that of trends.</a:t>
            </a:r>
          </a:p>
        </p:txBody>
      </p:sp>
      <p:sp>
        <p:nvSpPr>
          <p:cNvPr id="4" name="Slide Number Placeholder 3"/>
          <p:cNvSpPr>
            <a:spLocks noGrp="1"/>
          </p:cNvSpPr>
          <p:nvPr>
            <p:ph type="sldNum" sz="quarter" idx="10"/>
          </p:nvPr>
        </p:nvSpPr>
        <p:spPr/>
        <p:txBody>
          <a:bodyPr/>
          <a:lstStyle/>
          <a:p>
            <a:fld id="{804B5133-BA54-45D7-A7E7-8D45F4EE3D95}" type="slidenum">
              <a:rPr lang="en-US" smtClean="0"/>
              <a:t>12</a:t>
            </a:fld>
            <a:endParaRPr lang="en-US"/>
          </a:p>
        </p:txBody>
      </p:sp>
    </p:spTree>
    <p:extLst>
      <p:ext uri="{BB962C8B-B14F-4D97-AF65-F5344CB8AC3E}">
        <p14:creationId xmlns:p14="http://schemas.microsoft.com/office/powerpoint/2010/main" val="2461317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verbose and thus space intensive. This is the go-to source of information if one needs to do investigations or debugging.</a:t>
            </a:r>
            <a:br>
              <a:rPr lang="en-US" dirty="0"/>
            </a:br>
            <a:r>
              <a:rPr lang="en-US" b="1" dirty="0"/>
              <a:t>Although most logging is voluntary, some is actually necessary </a:t>
            </a:r>
            <a:r>
              <a:rPr lang="en-US" dirty="0"/>
              <a:t>to meet compliance standards. For instance, there needs to be proper logging in place to support auditing. For example, who has accessed this data? Also notice that we need to support auditing of things we as operators have done. For example, if we have accessed logs on a server in order to do some debugging, </a:t>
            </a:r>
            <a:r>
              <a:rPr lang="en-US" b="1" dirty="0"/>
              <a:t>there needs to be a paper trail </a:t>
            </a:r>
            <a:r>
              <a:rPr lang="en-US" dirty="0"/>
              <a:t>indicating that this happened under correct circumstances.</a:t>
            </a:r>
          </a:p>
        </p:txBody>
      </p:sp>
      <p:sp>
        <p:nvSpPr>
          <p:cNvPr id="4" name="Slide Number Placeholder 3"/>
          <p:cNvSpPr>
            <a:spLocks noGrp="1"/>
          </p:cNvSpPr>
          <p:nvPr>
            <p:ph type="sldNum" sz="quarter" idx="10"/>
          </p:nvPr>
        </p:nvSpPr>
        <p:spPr/>
        <p:txBody>
          <a:bodyPr/>
          <a:lstStyle/>
          <a:p>
            <a:fld id="{804B5133-BA54-45D7-A7E7-8D45F4EE3D95}" type="slidenum">
              <a:rPr lang="en-US" smtClean="0"/>
              <a:t>13</a:t>
            </a:fld>
            <a:endParaRPr lang="en-US"/>
          </a:p>
        </p:txBody>
      </p:sp>
    </p:spTree>
    <p:extLst>
      <p:ext uri="{BB962C8B-B14F-4D97-AF65-F5344CB8AC3E}">
        <p14:creationId xmlns:p14="http://schemas.microsoft.com/office/powerpoint/2010/main" val="207516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outlined how it is possible to monitor a cloud service it is important to remember that </a:t>
            </a:r>
            <a:r>
              <a:rPr lang="en-US" b="1" dirty="0"/>
              <a:t>nothing is as simple as it sounds</a:t>
            </a:r>
            <a:r>
              <a:rPr lang="en-US" dirty="0"/>
              <a:t>. Again, much of the pain comes from compliance, but there are also other issues to take into account. </a:t>
            </a:r>
            <a:r>
              <a:rPr lang="en-US" b="1" i="1" dirty="0"/>
              <a:t>For instance, how do you correlate</a:t>
            </a:r>
            <a:r>
              <a:rPr lang="en-US" dirty="0"/>
              <a:t> and gather performance data for a </a:t>
            </a:r>
            <a:r>
              <a:rPr lang="en-US" b="1" dirty="0"/>
              <a:t>distributed system</a:t>
            </a:r>
            <a:r>
              <a:rPr lang="en-US" dirty="0"/>
              <a:t>? Web client calls front end server, front end server calls back end server, back end server needs to read from database, etc.</a:t>
            </a:r>
          </a:p>
        </p:txBody>
      </p:sp>
      <p:sp>
        <p:nvSpPr>
          <p:cNvPr id="4" name="Slide Number Placeholder 3"/>
          <p:cNvSpPr>
            <a:spLocks noGrp="1"/>
          </p:cNvSpPr>
          <p:nvPr>
            <p:ph type="sldNum" sz="quarter" idx="10"/>
          </p:nvPr>
        </p:nvSpPr>
        <p:spPr/>
        <p:txBody>
          <a:bodyPr/>
          <a:lstStyle/>
          <a:p>
            <a:fld id="{804B5133-BA54-45D7-A7E7-8D45F4EE3D95}" type="slidenum">
              <a:rPr lang="en-US" smtClean="0"/>
              <a:t>14</a:t>
            </a:fld>
            <a:endParaRPr lang="en-US"/>
          </a:p>
        </p:txBody>
      </p:sp>
    </p:spTree>
    <p:extLst>
      <p:ext uri="{BB962C8B-B14F-4D97-AF65-F5344CB8AC3E}">
        <p14:creationId xmlns:p14="http://schemas.microsoft.com/office/powerpoint/2010/main" val="1189688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doing logging in large cloud systems volume often grows extremely rapidly. </a:t>
            </a:r>
            <a:r>
              <a:rPr lang="en-US" b="1" dirty="0"/>
              <a:t>Petabytes of logs is common</a:t>
            </a:r>
            <a:r>
              <a:rPr lang="en-US" dirty="0"/>
              <a:t>, we run jobs of that magnitude every night. If you can save a few bytes, that quickly amounts to a disk. If you can save some cycles or reduce memory consumption, that turns into cash real quick. </a:t>
            </a:r>
          </a:p>
          <a:p>
            <a:endParaRPr lang="en-US" dirty="0"/>
          </a:p>
          <a:p>
            <a:r>
              <a:rPr lang="en-US" dirty="0"/>
              <a:t>At one of our hackathons, a guy fixed a single “million dollar bug”.</a:t>
            </a:r>
          </a:p>
        </p:txBody>
      </p:sp>
      <p:sp>
        <p:nvSpPr>
          <p:cNvPr id="4" name="Slide Number Placeholder 3"/>
          <p:cNvSpPr>
            <a:spLocks noGrp="1"/>
          </p:cNvSpPr>
          <p:nvPr>
            <p:ph type="sldNum" sz="quarter" idx="10"/>
          </p:nvPr>
        </p:nvSpPr>
        <p:spPr/>
        <p:txBody>
          <a:bodyPr/>
          <a:lstStyle/>
          <a:p>
            <a:fld id="{804B5133-BA54-45D7-A7E7-8D45F4EE3D95}" type="slidenum">
              <a:rPr lang="en-US" smtClean="0"/>
              <a:t>15</a:t>
            </a:fld>
            <a:endParaRPr lang="en-US"/>
          </a:p>
        </p:txBody>
      </p:sp>
    </p:spTree>
    <p:extLst>
      <p:ext uri="{BB962C8B-B14F-4D97-AF65-F5344CB8AC3E}">
        <p14:creationId xmlns:p14="http://schemas.microsoft.com/office/powerpoint/2010/main" val="4172706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be able to meet all of our requirements, we need different systems. Real time alerting is not done the same way as peta-scale data analysis. We will now walk through how we use three classes of systems to handle data in different ways.</a:t>
            </a:r>
          </a:p>
        </p:txBody>
      </p:sp>
      <p:sp>
        <p:nvSpPr>
          <p:cNvPr id="4" name="Slide Number Placeholder 3"/>
          <p:cNvSpPr>
            <a:spLocks noGrp="1"/>
          </p:cNvSpPr>
          <p:nvPr>
            <p:ph type="sldNum" sz="quarter" idx="10"/>
          </p:nvPr>
        </p:nvSpPr>
        <p:spPr/>
        <p:txBody>
          <a:bodyPr/>
          <a:lstStyle/>
          <a:p>
            <a:fld id="{804B5133-BA54-45D7-A7E7-8D45F4EE3D95}" type="slidenum">
              <a:rPr lang="en-US" smtClean="0"/>
              <a:t>16</a:t>
            </a:fld>
            <a:endParaRPr lang="en-US"/>
          </a:p>
        </p:txBody>
      </p:sp>
    </p:spTree>
    <p:extLst>
      <p:ext uri="{BB962C8B-B14F-4D97-AF65-F5344CB8AC3E}">
        <p14:creationId xmlns:p14="http://schemas.microsoft.com/office/powerpoint/2010/main" val="366512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 minute, only metrics such as latencies and event counts, number of successes/failures etc. Suitable for building dashboards for monitoring a live service.</a:t>
            </a:r>
          </a:p>
        </p:txBody>
      </p:sp>
      <p:sp>
        <p:nvSpPr>
          <p:cNvPr id="4" name="Slide Number Placeholder 3"/>
          <p:cNvSpPr>
            <a:spLocks noGrp="1"/>
          </p:cNvSpPr>
          <p:nvPr>
            <p:ph type="sldNum" sz="quarter" idx="10"/>
          </p:nvPr>
        </p:nvSpPr>
        <p:spPr/>
        <p:txBody>
          <a:bodyPr/>
          <a:lstStyle/>
          <a:p>
            <a:fld id="{804B5133-BA54-45D7-A7E7-8D45F4EE3D95}" type="slidenum">
              <a:rPr lang="en-US" smtClean="0"/>
              <a:t>17</a:t>
            </a:fld>
            <a:endParaRPr lang="en-US"/>
          </a:p>
        </p:txBody>
      </p:sp>
    </p:spTree>
    <p:extLst>
      <p:ext uri="{BB962C8B-B14F-4D97-AF65-F5344CB8AC3E}">
        <p14:creationId xmlns:p14="http://schemas.microsoft.com/office/powerpoint/2010/main" val="1408772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Excellent for doing </a:t>
            </a:r>
            <a:r>
              <a:rPr lang="en-US" b="1" dirty="0"/>
              <a:t>“live debugging”, </a:t>
            </a:r>
            <a:r>
              <a:rPr lang="en-US" dirty="0"/>
              <a:t>monitoring rollout of new versions or features. Often supports query capabilities. </a:t>
            </a:r>
            <a:r>
              <a:rPr lang="en-US" b="1" dirty="0"/>
              <a:t>Expensive indexes</a:t>
            </a:r>
            <a:r>
              <a:rPr lang="en-US" dirty="0"/>
              <a:t> mean that we cant keep this around forever!</a:t>
            </a:r>
          </a:p>
        </p:txBody>
      </p:sp>
      <p:sp>
        <p:nvSpPr>
          <p:cNvPr id="4" name="Slide Number Placeholder 3"/>
          <p:cNvSpPr>
            <a:spLocks noGrp="1"/>
          </p:cNvSpPr>
          <p:nvPr>
            <p:ph type="sldNum" sz="quarter" idx="10"/>
          </p:nvPr>
        </p:nvSpPr>
        <p:spPr/>
        <p:txBody>
          <a:bodyPr/>
          <a:lstStyle/>
          <a:p>
            <a:fld id="{804B5133-BA54-45D7-A7E7-8D45F4EE3D95}" type="slidenum">
              <a:rPr lang="en-US" smtClean="0"/>
              <a:t>18</a:t>
            </a:fld>
            <a:endParaRPr lang="en-US"/>
          </a:p>
        </p:txBody>
      </p:sp>
    </p:spTree>
    <p:extLst>
      <p:ext uri="{BB962C8B-B14F-4D97-AF65-F5344CB8AC3E}">
        <p14:creationId xmlns:p14="http://schemas.microsoft.com/office/powerpoint/2010/main" val="1947182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used for capturing trends over long time spans. </a:t>
            </a:r>
            <a:r>
              <a:rPr lang="en-US" b="1" dirty="0"/>
              <a:t>Often have good compute capabilities</a:t>
            </a:r>
            <a:r>
              <a:rPr lang="en-US" dirty="0"/>
              <a:t>: possible to create </a:t>
            </a:r>
            <a:r>
              <a:rPr lang="en-US" b="1" dirty="0"/>
              <a:t>expensive aggregates or summaries </a:t>
            </a:r>
            <a:r>
              <a:rPr lang="en-US" dirty="0"/>
              <a:t>over data. For completeness, we need to </a:t>
            </a:r>
            <a:r>
              <a:rPr lang="en-US" b="1" dirty="0"/>
              <a:t>lag behind</a:t>
            </a:r>
            <a:r>
              <a:rPr lang="en-US" dirty="0"/>
              <a:t>. We usually lag 2 days to account for time zones and machines going up and down. We will talk more about how this can be achieved in the next lecture.</a:t>
            </a:r>
          </a:p>
          <a:p>
            <a:endParaRPr lang="en-US" dirty="0"/>
          </a:p>
        </p:txBody>
      </p:sp>
      <p:sp>
        <p:nvSpPr>
          <p:cNvPr id="4" name="Slide Number Placeholder 3"/>
          <p:cNvSpPr>
            <a:spLocks noGrp="1"/>
          </p:cNvSpPr>
          <p:nvPr>
            <p:ph type="sldNum" sz="quarter" idx="10"/>
          </p:nvPr>
        </p:nvSpPr>
        <p:spPr/>
        <p:txBody>
          <a:bodyPr/>
          <a:lstStyle/>
          <a:p>
            <a:fld id="{804B5133-BA54-45D7-A7E7-8D45F4EE3D95}" type="slidenum">
              <a:rPr lang="en-US" smtClean="0"/>
              <a:t>19</a:t>
            </a:fld>
            <a:endParaRPr lang="en-US"/>
          </a:p>
        </p:txBody>
      </p:sp>
    </p:spTree>
    <p:extLst>
      <p:ext uri="{BB962C8B-B14F-4D97-AF65-F5344CB8AC3E}">
        <p14:creationId xmlns:p14="http://schemas.microsoft.com/office/powerpoint/2010/main" val="1816549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4B5133-BA54-45D7-A7E7-8D45F4EE3D95}" type="slidenum">
              <a:rPr lang="en-US" smtClean="0"/>
              <a:t>2</a:t>
            </a:fld>
            <a:endParaRPr lang="en-US"/>
          </a:p>
        </p:txBody>
      </p:sp>
    </p:spTree>
    <p:extLst>
      <p:ext uri="{BB962C8B-B14F-4D97-AF65-F5344CB8AC3E}">
        <p14:creationId xmlns:p14="http://schemas.microsoft.com/office/powerpoint/2010/main" val="1729706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like an “agenda” slide…</a:t>
            </a:r>
          </a:p>
        </p:txBody>
      </p:sp>
      <p:sp>
        <p:nvSpPr>
          <p:cNvPr id="4" name="Slide Number Placeholder 3"/>
          <p:cNvSpPr>
            <a:spLocks noGrp="1"/>
          </p:cNvSpPr>
          <p:nvPr>
            <p:ph type="sldNum" sz="quarter" idx="10"/>
          </p:nvPr>
        </p:nvSpPr>
        <p:spPr/>
        <p:txBody>
          <a:bodyPr/>
          <a:lstStyle/>
          <a:p>
            <a:fld id="{804B5133-BA54-45D7-A7E7-8D45F4EE3D95}" type="slidenum">
              <a:rPr lang="en-US" smtClean="0"/>
              <a:t>20</a:t>
            </a:fld>
            <a:endParaRPr lang="en-US"/>
          </a:p>
        </p:txBody>
      </p:sp>
    </p:spTree>
    <p:extLst>
      <p:ext uri="{BB962C8B-B14F-4D97-AF65-F5344CB8AC3E}">
        <p14:creationId xmlns:p14="http://schemas.microsoft.com/office/powerpoint/2010/main" val="1631655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solution runs on </a:t>
            </a:r>
            <a:r>
              <a:rPr lang="en-US" b="1" dirty="0"/>
              <a:t>mostly open source software</a:t>
            </a:r>
            <a:r>
              <a:rPr lang="en-US" dirty="0"/>
              <a:t>, combining these to give a rich environment.</a:t>
            </a:r>
          </a:p>
        </p:txBody>
      </p:sp>
      <p:sp>
        <p:nvSpPr>
          <p:cNvPr id="4" name="Slide Number Placeholder 3"/>
          <p:cNvSpPr>
            <a:spLocks noGrp="1"/>
          </p:cNvSpPr>
          <p:nvPr>
            <p:ph type="sldNum" sz="quarter" idx="10"/>
          </p:nvPr>
        </p:nvSpPr>
        <p:spPr/>
        <p:txBody>
          <a:bodyPr/>
          <a:lstStyle/>
          <a:p>
            <a:fld id="{804B5133-BA54-45D7-A7E7-8D45F4EE3D95}" type="slidenum">
              <a:rPr lang="en-US" smtClean="0"/>
              <a:t>21</a:t>
            </a:fld>
            <a:endParaRPr lang="en-US"/>
          </a:p>
        </p:txBody>
      </p:sp>
    </p:spTree>
    <p:extLst>
      <p:ext uri="{BB962C8B-B14F-4D97-AF65-F5344CB8AC3E}">
        <p14:creationId xmlns:p14="http://schemas.microsoft.com/office/powerpoint/2010/main" val="4163286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4B5133-BA54-45D7-A7E7-8D45F4EE3D95}" type="slidenum">
              <a:rPr lang="en-US" smtClean="0"/>
              <a:t>22</a:t>
            </a:fld>
            <a:endParaRPr lang="en-US"/>
          </a:p>
        </p:txBody>
      </p:sp>
    </p:spTree>
    <p:extLst>
      <p:ext uri="{BB962C8B-B14F-4D97-AF65-F5344CB8AC3E}">
        <p14:creationId xmlns:p14="http://schemas.microsoft.com/office/powerpoint/2010/main" val="391066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from all teams share the same tools</a:t>
            </a:r>
          </a:p>
          <a:p>
            <a:r>
              <a:rPr lang="en-US" dirty="0"/>
              <a:t>Fewer custom solutions</a:t>
            </a:r>
          </a:p>
          <a:p>
            <a:r>
              <a:rPr lang="en-US" dirty="0"/>
              <a:t>Fewer projects pulling in different directions</a:t>
            </a:r>
          </a:p>
          <a:p>
            <a:r>
              <a:rPr lang="en-US" dirty="0"/>
              <a:t>Ability to use the same toolchain for data originating from different systems</a:t>
            </a:r>
          </a:p>
          <a:p>
            <a:r>
              <a:rPr lang="en-US" dirty="0"/>
              <a:t>Public offering -&gt; more users provide input</a:t>
            </a:r>
          </a:p>
        </p:txBody>
      </p:sp>
      <p:sp>
        <p:nvSpPr>
          <p:cNvPr id="4" name="Slide Number Placeholder 3"/>
          <p:cNvSpPr>
            <a:spLocks noGrp="1"/>
          </p:cNvSpPr>
          <p:nvPr>
            <p:ph type="sldNum" sz="quarter" idx="10"/>
          </p:nvPr>
        </p:nvSpPr>
        <p:spPr/>
        <p:txBody>
          <a:bodyPr/>
          <a:lstStyle/>
          <a:p>
            <a:fld id="{804B5133-BA54-45D7-A7E7-8D45F4EE3D95}" type="slidenum">
              <a:rPr lang="en-US" smtClean="0"/>
              <a:t>23</a:t>
            </a:fld>
            <a:endParaRPr lang="en-US"/>
          </a:p>
        </p:txBody>
      </p:sp>
    </p:spTree>
    <p:extLst>
      <p:ext uri="{BB962C8B-B14F-4D97-AF65-F5344CB8AC3E}">
        <p14:creationId xmlns:p14="http://schemas.microsoft.com/office/powerpoint/2010/main" val="2631673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on </a:t>
            </a:r>
            <a:r>
              <a:rPr lang="en-US" b="1" dirty="0"/>
              <a:t>streams</a:t>
            </a:r>
            <a:r>
              <a:rPr lang="en-US" dirty="0"/>
              <a:t>, can think of these as petabyte sized files.</a:t>
            </a:r>
          </a:p>
          <a:p>
            <a:r>
              <a:rPr lang="en-US" dirty="0"/>
              <a:t>Computation done close to data -&gt; performance and redundancy when machines die.</a:t>
            </a:r>
          </a:p>
        </p:txBody>
      </p:sp>
      <p:sp>
        <p:nvSpPr>
          <p:cNvPr id="4" name="Slide Number Placeholder 3"/>
          <p:cNvSpPr>
            <a:spLocks noGrp="1"/>
          </p:cNvSpPr>
          <p:nvPr>
            <p:ph type="sldNum" sz="quarter" idx="10"/>
          </p:nvPr>
        </p:nvSpPr>
        <p:spPr/>
        <p:txBody>
          <a:bodyPr/>
          <a:lstStyle/>
          <a:p>
            <a:fld id="{804B5133-BA54-45D7-A7E7-8D45F4EE3D95}" type="slidenum">
              <a:rPr lang="en-US" smtClean="0"/>
              <a:t>24</a:t>
            </a:fld>
            <a:endParaRPr lang="en-US"/>
          </a:p>
        </p:txBody>
      </p:sp>
    </p:spTree>
    <p:extLst>
      <p:ext uri="{BB962C8B-B14F-4D97-AF65-F5344CB8AC3E}">
        <p14:creationId xmlns:p14="http://schemas.microsoft.com/office/powerpoint/2010/main" val="3042947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4B5133-BA54-45D7-A7E7-8D45F4EE3D95}" type="slidenum">
              <a:rPr lang="en-US" smtClean="0"/>
              <a:t>25</a:t>
            </a:fld>
            <a:endParaRPr lang="en-US"/>
          </a:p>
        </p:txBody>
      </p:sp>
    </p:spTree>
    <p:extLst>
      <p:ext uri="{BB962C8B-B14F-4D97-AF65-F5344CB8AC3E}">
        <p14:creationId xmlns:p14="http://schemas.microsoft.com/office/powerpoint/2010/main" val="1065659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4B5133-BA54-45D7-A7E7-8D45F4EE3D95}" type="slidenum">
              <a:rPr lang="en-US" smtClean="0"/>
              <a:t>26</a:t>
            </a:fld>
            <a:endParaRPr lang="en-US"/>
          </a:p>
        </p:txBody>
      </p:sp>
    </p:spTree>
    <p:extLst>
      <p:ext uri="{BB962C8B-B14F-4D97-AF65-F5344CB8AC3E}">
        <p14:creationId xmlns:p14="http://schemas.microsoft.com/office/powerpoint/2010/main" val="1152158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4B5133-BA54-45D7-A7E7-8D45F4EE3D95}" type="slidenum">
              <a:rPr lang="en-US" smtClean="0"/>
              <a:t>27</a:t>
            </a:fld>
            <a:endParaRPr lang="en-US"/>
          </a:p>
        </p:txBody>
      </p:sp>
    </p:spTree>
    <p:extLst>
      <p:ext uri="{BB962C8B-B14F-4D97-AF65-F5344CB8AC3E}">
        <p14:creationId xmlns:p14="http://schemas.microsoft.com/office/powerpoint/2010/main" val="324849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4B5133-BA54-45D7-A7E7-8D45F4EE3D95}" type="slidenum">
              <a:rPr lang="en-US" smtClean="0"/>
              <a:t>28</a:t>
            </a:fld>
            <a:endParaRPr lang="en-US"/>
          </a:p>
        </p:txBody>
      </p:sp>
    </p:spTree>
    <p:extLst>
      <p:ext uri="{BB962C8B-B14F-4D97-AF65-F5344CB8AC3E}">
        <p14:creationId xmlns:p14="http://schemas.microsoft.com/office/powerpoint/2010/main" val="191205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is a bit of a buzzword, but also one of Microsoft’s most important businesses. It allows us to abstract away hardware, and instead focus on virtual machines. Also, can use software as a service to avoid thinking along the lines of hardware all together. Mail (</a:t>
            </a:r>
            <a:r>
              <a:rPr lang="en-US" dirty="0" err="1"/>
              <a:t>gmail</a:t>
            </a:r>
            <a:r>
              <a:rPr lang="en-US" dirty="0"/>
              <a:t> or outlook), file storage (</a:t>
            </a:r>
            <a:r>
              <a:rPr lang="en-US" dirty="0" err="1"/>
              <a:t>icloud</a:t>
            </a:r>
            <a:r>
              <a:rPr lang="en-US" dirty="0"/>
              <a:t>), SharePoint (intranet) etc.</a:t>
            </a:r>
            <a:br>
              <a:rPr lang="en-US" dirty="0"/>
            </a:br>
            <a:br>
              <a:rPr lang="en-US" dirty="0"/>
            </a:br>
            <a:r>
              <a:rPr lang="en-US" dirty="0"/>
              <a:t>If you want a database, there is no need to buy disks. Instead you can buy the database as a service, and just specify the amount of storage you need, as well as the expected read &amp; write throughput.</a:t>
            </a:r>
          </a:p>
          <a:p>
            <a:endParaRPr lang="en-US" dirty="0"/>
          </a:p>
          <a:p>
            <a:r>
              <a:rPr lang="en-US" dirty="0"/>
              <a:t>This also goes for internal services; In our day to day job we rely on “key value store as a service”.</a:t>
            </a:r>
          </a:p>
        </p:txBody>
      </p:sp>
      <p:sp>
        <p:nvSpPr>
          <p:cNvPr id="4" name="Slide Number Placeholder 3"/>
          <p:cNvSpPr>
            <a:spLocks noGrp="1"/>
          </p:cNvSpPr>
          <p:nvPr>
            <p:ph type="sldNum" sz="quarter" idx="10"/>
          </p:nvPr>
        </p:nvSpPr>
        <p:spPr/>
        <p:txBody>
          <a:bodyPr/>
          <a:lstStyle/>
          <a:p>
            <a:fld id="{804B5133-BA54-45D7-A7E7-8D45F4EE3D95}" type="slidenum">
              <a:rPr lang="en-US" smtClean="0"/>
              <a:t>3</a:t>
            </a:fld>
            <a:endParaRPr lang="en-US"/>
          </a:p>
        </p:txBody>
      </p:sp>
    </p:spTree>
    <p:extLst>
      <p:ext uri="{BB962C8B-B14F-4D97-AF65-F5344CB8AC3E}">
        <p14:creationId xmlns:p14="http://schemas.microsoft.com/office/powerpoint/2010/main" val="1966930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Buying machines is very expensive – especially good servers. Buying servers in order to support that annual flash crowd might not be good investment. Instead, cloud provider can do this for you. You get performance when you need it, and don’t pay for electricity and hardware when it is not used. Also, consider how long it will take to get the machines you need (becomes a significant part of long term planning).</a:t>
            </a:r>
          </a:p>
          <a:p>
            <a:r>
              <a:rPr lang="en-US" dirty="0"/>
              <a:t>Whether or not hardware is available can be the differentiating factor on deadlines.</a:t>
            </a:r>
          </a:p>
        </p:txBody>
      </p:sp>
      <p:sp>
        <p:nvSpPr>
          <p:cNvPr id="4" name="Slide Number Placeholder 3"/>
          <p:cNvSpPr>
            <a:spLocks noGrp="1"/>
          </p:cNvSpPr>
          <p:nvPr>
            <p:ph type="sldNum" sz="quarter" idx="10"/>
          </p:nvPr>
        </p:nvSpPr>
        <p:spPr/>
        <p:txBody>
          <a:bodyPr/>
          <a:lstStyle/>
          <a:p>
            <a:fld id="{804B5133-BA54-45D7-A7E7-8D45F4EE3D95}" type="slidenum">
              <a:rPr lang="en-US" smtClean="0"/>
              <a:t>4</a:t>
            </a:fld>
            <a:endParaRPr lang="en-US"/>
          </a:p>
        </p:txBody>
      </p:sp>
    </p:spTree>
    <p:extLst>
      <p:ext uri="{BB962C8B-B14F-4D97-AF65-F5344CB8AC3E}">
        <p14:creationId xmlns:p14="http://schemas.microsoft.com/office/powerpoint/2010/main" val="336059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difficult to ascertain why performance looks the way it does. If you absolutely need to make sure that you run in isolation (e.g. because of sensitive data and paranoia), that will cost you extra.</a:t>
            </a:r>
            <a:br>
              <a:rPr lang="en-US" dirty="0"/>
            </a:br>
            <a:r>
              <a:rPr lang="en-US" dirty="0"/>
              <a:t>Nothing is totally free, you have to pay some configuration/management cost (for VMs).</a:t>
            </a:r>
          </a:p>
          <a:p>
            <a:endParaRPr lang="en-US" dirty="0"/>
          </a:p>
          <a:p>
            <a:r>
              <a:rPr lang="en-US" dirty="0"/>
              <a:t>Do you really trust your cloud provider? Not only </a:t>
            </a:r>
            <a:r>
              <a:rPr lang="en-US" dirty="0" err="1"/>
              <a:t>wrt</a:t>
            </a:r>
            <a:r>
              <a:rPr lang="en-US" dirty="0"/>
              <a:t>. Privacy, but also for keeping your data safe if disaster strikes.</a:t>
            </a:r>
          </a:p>
        </p:txBody>
      </p:sp>
      <p:sp>
        <p:nvSpPr>
          <p:cNvPr id="4" name="Slide Number Placeholder 3"/>
          <p:cNvSpPr>
            <a:spLocks noGrp="1"/>
          </p:cNvSpPr>
          <p:nvPr>
            <p:ph type="sldNum" sz="quarter" idx="10"/>
          </p:nvPr>
        </p:nvSpPr>
        <p:spPr/>
        <p:txBody>
          <a:bodyPr/>
          <a:lstStyle/>
          <a:p>
            <a:fld id="{804B5133-BA54-45D7-A7E7-8D45F4EE3D95}" type="slidenum">
              <a:rPr lang="en-US" smtClean="0"/>
              <a:t>5</a:t>
            </a:fld>
            <a:endParaRPr lang="en-US"/>
          </a:p>
        </p:txBody>
      </p:sp>
    </p:spTree>
    <p:extLst>
      <p:ext uri="{BB962C8B-B14F-4D97-AF65-F5344CB8AC3E}">
        <p14:creationId xmlns:p14="http://schemas.microsoft.com/office/powerpoint/2010/main" val="16908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somewhat interesting that in Microsoft we operate with multiple internal clouds. These are all suited for specific needs and generally provide software as a service. Azure is the only real cloud </a:t>
            </a:r>
            <a:r>
              <a:rPr lang="en-US" i="1" dirty="0"/>
              <a:t>platform</a:t>
            </a:r>
            <a:r>
              <a:rPr lang="en-US" dirty="0"/>
              <a:t> – a place where you can buy and provision both software as a service, </a:t>
            </a:r>
            <a:r>
              <a:rPr lang="en-US" dirty="0" err="1"/>
              <a:t>e.g</a:t>
            </a:r>
            <a:r>
              <a:rPr lang="en-US" dirty="0"/>
              <a:t> caching, databases, analytics, as well as virtual machines with desired configurations. We have an “internal azure” that differ slightly in what is currently available, typically pending certifications etc. We also have different Azure environments for differently certified services.</a:t>
            </a:r>
          </a:p>
        </p:txBody>
      </p:sp>
      <p:sp>
        <p:nvSpPr>
          <p:cNvPr id="4" name="Slide Number Placeholder 3"/>
          <p:cNvSpPr>
            <a:spLocks noGrp="1"/>
          </p:cNvSpPr>
          <p:nvPr>
            <p:ph type="sldNum" sz="quarter" idx="10"/>
          </p:nvPr>
        </p:nvSpPr>
        <p:spPr/>
        <p:txBody>
          <a:bodyPr/>
          <a:lstStyle/>
          <a:p>
            <a:fld id="{804B5133-BA54-45D7-A7E7-8D45F4EE3D95}" type="slidenum">
              <a:rPr lang="en-US" smtClean="0"/>
              <a:t>6</a:t>
            </a:fld>
            <a:endParaRPr lang="en-US"/>
          </a:p>
        </p:txBody>
      </p:sp>
    </p:spTree>
    <p:extLst>
      <p:ext uri="{BB962C8B-B14F-4D97-AF65-F5344CB8AC3E}">
        <p14:creationId xmlns:p14="http://schemas.microsoft.com/office/powerpoint/2010/main" val="278710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consumer side of things have typically been less strict. This has changed rather drastically in later years (Snowden?). Trust and certifications are some of the major selling points of Microsoft when compared to the competition. It is very difficult to retro-fit mechanisms and technology for ensuring security, privacy, and compliance in general. This is one of the reasons Google still has not taken over the business market. At this time is might be good to define what we mean by these terms; </a:t>
            </a:r>
            <a:br>
              <a:rPr lang="en-US" dirty="0"/>
            </a:br>
            <a:r>
              <a:rPr lang="en-US" b="1" dirty="0"/>
              <a:t>Security</a:t>
            </a:r>
            <a:r>
              <a:rPr lang="en-US" dirty="0"/>
              <a:t> is related to related to how data is accessed (authorization, authentication) and stored (encryption). With </a:t>
            </a:r>
            <a:r>
              <a:rPr lang="en-US" b="1" dirty="0"/>
              <a:t>privacy</a:t>
            </a:r>
            <a:r>
              <a:rPr lang="en-US" dirty="0"/>
              <a:t> we want to make sure no sensitive data leaks, for example via logs, exceptions, and so on. An access log should support auditing but I should never be able to see which user did something. Compliance is about meeting all such requirements.</a:t>
            </a:r>
          </a:p>
        </p:txBody>
      </p:sp>
      <p:sp>
        <p:nvSpPr>
          <p:cNvPr id="4" name="Slide Number Placeholder 3"/>
          <p:cNvSpPr>
            <a:spLocks noGrp="1"/>
          </p:cNvSpPr>
          <p:nvPr>
            <p:ph type="sldNum" sz="quarter" idx="10"/>
          </p:nvPr>
        </p:nvSpPr>
        <p:spPr/>
        <p:txBody>
          <a:bodyPr/>
          <a:lstStyle/>
          <a:p>
            <a:fld id="{804B5133-BA54-45D7-A7E7-8D45F4EE3D95}" type="slidenum">
              <a:rPr lang="en-US" smtClean="0"/>
              <a:t>7</a:t>
            </a:fld>
            <a:endParaRPr lang="en-US"/>
          </a:p>
        </p:txBody>
      </p:sp>
    </p:spTree>
    <p:extLst>
      <p:ext uri="{BB962C8B-B14F-4D97-AF65-F5344CB8AC3E}">
        <p14:creationId xmlns:p14="http://schemas.microsoft.com/office/powerpoint/2010/main" val="2808733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summary of what being/using a cloud service implies: For availability and latency, we often replicate resources both within data centers, across data centers, and across regions. Sometimes, these things are more important than consistency.</a:t>
            </a:r>
          </a:p>
        </p:txBody>
      </p:sp>
      <p:sp>
        <p:nvSpPr>
          <p:cNvPr id="4" name="Slide Number Placeholder 3"/>
          <p:cNvSpPr>
            <a:spLocks noGrp="1"/>
          </p:cNvSpPr>
          <p:nvPr>
            <p:ph type="sldNum" sz="quarter" idx="10"/>
          </p:nvPr>
        </p:nvSpPr>
        <p:spPr/>
        <p:txBody>
          <a:bodyPr/>
          <a:lstStyle/>
          <a:p>
            <a:fld id="{804B5133-BA54-45D7-A7E7-8D45F4EE3D95}" type="slidenum">
              <a:rPr lang="en-US" smtClean="0"/>
              <a:t>8</a:t>
            </a:fld>
            <a:endParaRPr lang="en-US"/>
          </a:p>
        </p:txBody>
      </p:sp>
    </p:spTree>
    <p:extLst>
      <p:ext uri="{BB962C8B-B14F-4D97-AF65-F5344CB8AC3E}">
        <p14:creationId xmlns:p14="http://schemas.microsoft.com/office/powerpoint/2010/main" val="3450116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completeness of logs, we need for all data from a single day</a:t>
            </a:r>
          </a:p>
        </p:txBody>
      </p:sp>
      <p:sp>
        <p:nvSpPr>
          <p:cNvPr id="4" name="Slide Number Placeholder 3"/>
          <p:cNvSpPr>
            <a:spLocks noGrp="1"/>
          </p:cNvSpPr>
          <p:nvPr>
            <p:ph type="sldNum" sz="quarter" idx="10"/>
          </p:nvPr>
        </p:nvSpPr>
        <p:spPr/>
        <p:txBody>
          <a:bodyPr/>
          <a:lstStyle/>
          <a:p>
            <a:fld id="{804B5133-BA54-45D7-A7E7-8D45F4EE3D95}" type="slidenum">
              <a:rPr lang="en-US" smtClean="0"/>
              <a:t>9</a:t>
            </a:fld>
            <a:endParaRPr lang="en-US"/>
          </a:p>
        </p:txBody>
      </p:sp>
    </p:spTree>
    <p:extLst>
      <p:ext uri="{BB962C8B-B14F-4D97-AF65-F5344CB8AC3E}">
        <p14:creationId xmlns:p14="http://schemas.microsoft.com/office/powerpoint/2010/main" val="3529723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7.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1"/>
      </p:bgRef>
    </p:bg>
    <p:spTree>
      <p:nvGrpSpPr>
        <p:cNvPr id="1" name=""/>
        <p:cNvGrpSpPr/>
        <p:nvPr/>
      </p:nvGrpSpPr>
      <p:grpSpPr>
        <a:xfrm>
          <a:off x="0" y="0"/>
          <a:ext cx="0" cy="0"/>
          <a:chOff x="0" y="0"/>
          <a:chExt cx="0" cy="0"/>
        </a:xfrm>
      </p:grpSpPr>
      <p:sp>
        <p:nvSpPr>
          <p:cNvPr id="65" name="Rectangle 64"/>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1211264"/>
            <a:ext cx="4937760" cy="1828800"/>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4937760"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493776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4"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201" name="Group 1200"/>
          <p:cNvGrpSpPr>
            <a:grpSpLocks noChangeAspect="1"/>
          </p:cNvGrpSpPr>
          <p:nvPr userDrawn="1"/>
        </p:nvGrpSpPr>
        <p:grpSpPr bwMode="gray">
          <a:xfrm>
            <a:off x="6722541" y="818610"/>
            <a:ext cx="4433342" cy="5580084"/>
            <a:chOff x="942975" y="1641475"/>
            <a:chExt cx="1282700" cy="1614487"/>
          </a:xfrm>
        </p:grpSpPr>
        <p:sp>
          <p:nvSpPr>
            <p:cNvPr id="7" name="Freeform 6"/>
            <p:cNvSpPr>
              <a:spLocks/>
            </p:cNvSpPr>
            <p:nvPr userDrawn="1"/>
          </p:nvSpPr>
          <p:spPr bwMode="gray">
            <a:xfrm>
              <a:off x="1285875" y="2513013"/>
              <a:ext cx="76200" cy="127000"/>
            </a:xfrm>
            <a:custGeom>
              <a:avLst/>
              <a:gdLst>
                <a:gd name="T0" fmla="*/ 71 w 79"/>
                <a:gd name="T1" fmla="*/ 0 h 131"/>
                <a:gd name="T2" fmla="*/ 0 w 79"/>
                <a:gd name="T3" fmla="*/ 15 h 131"/>
                <a:gd name="T4" fmla="*/ 9 w 79"/>
                <a:gd name="T5" fmla="*/ 85 h 131"/>
                <a:gd name="T6" fmla="*/ 50 w 79"/>
                <a:gd name="T7" fmla="*/ 127 h 131"/>
                <a:gd name="T8" fmla="*/ 77 w 79"/>
                <a:gd name="T9" fmla="*/ 75 h 131"/>
                <a:gd name="T10" fmla="*/ 71 w 79"/>
                <a:gd name="T11" fmla="*/ 0 h 131"/>
              </a:gdLst>
              <a:ahLst/>
              <a:cxnLst>
                <a:cxn ang="0">
                  <a:pos x="T0" y="T1"/>
                </a:cxn>
                <a:cxn ang="0">
                  <a:pos x="T2" y="T3"/>
                </a:cxn>
                <a:cxn ang="0">
                  <a:pos x="T4" y="T5"/>
                </a:cxn>
                <a:cxn ang="0">
                  <a:pos x="T6" y="T7"/>
                </a:cxn>
                <a:cxn ang="0">
                  <a:pos x="T8" y="T9"/>
                </a:cxn>
                <a:cxn ang="0">
                  <a:pos x="T10" y="T11"/>
                </a:cxn>
              </a:cxnLst>
              <a:rect l="0" t="0" r="r" b="b"/>
              <a:pathLst>
                <a:path w="79" h="131">
                  <a:moveTo>
                    <a:pt x="71" y="0"/>
                  </a:moveTo>
                  <a:cubicBezTo>
                    <a:pt x="0" y="15"/>
                    <a:pt x="0" y="15"/>
                    <a:pt x="0" y="15"/>
                  </a:cubicBezTo>
                  <a:cubicBezTo>
                    <a:pt x="0" y="15"/>
                    <a:pt x="6" y="68"/>
                    <a:pt x="9" y="85"/>
                  </a:cubicBezTo>
                  <a:cubicBezTo>
                    <a:pt x="12" y="99"/>
                    <a:pt x="20" y="131"/>
                    <a:pt x="50" y="127"/>
                  </a:cubicBezTo>
                  <a:cubicBezTo>
                    <a:pt x="79" y="122"/>
                    <a:pt x="77" y="90"/>
                    <a:pt x="77" y="75"/>
                  </a:cubicBezTo>
                  <a:cubicBezTo>
                    <a:pt x="75" y="57"/>
                    <a:pt x="71" y="0"/>
                    <a:pt x="71" y="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gray">
            <a:xfrm>
              <a:off x="1296988" y="2532063"/>
              <a:ext cx="60325" cy="31750"/>
            </a:xfrm>
            <a:custGeom>
              <a:avLst/>
              <a:gdLst>
                <a:gd name="T0" fmla="*/ 0 w 63"/>
                <a:gd name="T1" fmla="*/ 9 h 34"/>
                <a:gd name="T2" fmla="*/ 63 w 63"/>
                <a:gd name="T3" fmla="*/ 17 h 34"/>
                <a:gd name="T4" fmla="*/ 62 w 63"/>
                <a:gd name="T5" fmla="*/ 0 h 34"/>
                <a:gd name="T6" fmla="*/ 0 w 63"/>
                <a:gd name="T7" fmla="*/ 9 h 34"/>
              </a:gdLst>
              <a:ahLst/>
              <a:cxnLst>
                <a:cxn ang="0">
                  <a:pos x="T0" y="T1"/>
                </a:cxn>
                <a:cxn ang="0">
                  <a:pos x="T2" y="T3"/>
                </a:cxn>
                <a:cxn ang="0">
                  <a:pos x="T4" y="T5"/>
                </a:cxn>
                <a:cxn ang="0">
                  <a:pos x="T6" y="T7"/>
                </a:cxn>
              </a:cxnLst>
              <a:rect l="0" t="0" r="r" b="b"/>
              <a:pathLst>
                <a:path w="63" h="34">
                  <a:moveTo>
                    <a:pt x="0" y="9"/>
                  </a:moveTo>
                  <a:cubicBezTo>
                    <a:pt x="1" y="34"/>
                    <a:pt x="46" y="23"/>
                    <a:pt x="63" y="17"/>
                  </a:cubicBezTo>
                  <a:cubicBezTo>
                    <a:pt x="62" y="0"/>
                    <a:pt x="62" y="0"/>
                    <a:pt x="62" y="0"/>
                  </a:cubicBezTo>
                  <a:lnTo>
                    <a:pt x="0" y="9"/>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userDrawn="1"/>
          </p:nvSpPr>
          <p:spPr bwMode="gray">
            <a:xfrm>
              <a:off x="1192213" y="2368550"/>
              <a:ext cx="187325" cy="187325"/>
            </a:xfrm>
            <a:custGeom>
              <a:avLst/>
              <a:gdLst>
                <a:gd name="T0" fmla="*/ 136 w 195"/>
                <a:gd name="T1" fmla="*/ 64 h 196"/>
                <a:gd name="T2" fmla="*/ 5 w 195"/>
                <a:gd name="T3" fmla="*/ 112 h 196"/>
                <a:gd name="T4" fmla="*/ 102 w 195"/>
                <a:gd name="T5" fmla="*/ 193 h 196"/>
                <a:gd name="T6" fmla="*/ 179 w 195"/>
                <a:gd name="T7" fmla="*/ 168 h 196"/>
                <a:gd name="T8" fmla="*/ 191 w 195"/>
                <a:gd name="T9" fmla="*/ 152 h 196"/>
                <a:gd name="T10" fmla="*/ 170 w 195"/>
                <a:gd name="T11" fmla="*/ 105 h 196"/>
                <a:gd name="T12" fmla="*/ 175 w 195"/>
                <a:gd name="T13" fmla="*/ 88 h 196"/>
                <a:gd name="T14" fmla="*/ 141 w 195"/>
                <a:gd name="T15" fmla="*/ 69 h 196"/>
                <a:gd name="T16" fmla="*/ 136 w 195"/>
                <a:gd name="T17" fmla="*/ 64 h 196"/>
                <a:gd name="T18" fmla="*/ 136 w 195"/>
                <a:gd name="T19" fmla="*/ 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6">
                  <a:moveTo>
                    <a:pt x="136" y="64"/>
                  </a:moveTo>
                  <a:cubicBezTo>
                    <a:pt x="78" y="0"/>
                    <a:pt x="0" y="49"/>
                    <a:pt x="5" y="112"/>
                  </a:cubicBezTo>
                  <a:cubicBezTo>
                    <a:pt x="9" y="174"/>
                    <a:pt x="60" y="192"/>
                    <a:pt x="102" y="193"/>
                  </a:cubicBezTo>
                  <a:cubicBezTo>
                    <a:pt x="134" y="196"/>
                    <a:pt x="165" y="176"/>
                    <a:pt x="179" y="168"/>
                  </a:cubicBezTo>
                  <a:cubicBezTo>
                    <a:pt x="195" y="160"/>
                    <a:pt x="191" y="152"/>
                    <a:pt x="191" y="152"/>
                  </a:cubicBezTo>
                  <a:cubicBezTo>
                    <a:pt x="186" y="143"/>
                    <a:pt x="169" y="112"/>
                    <a:pt x="170" y="105"/>
                  </a:cubicBezTo>
                  <a:cubicBezTo>
                    <a:pt x="187" y="91"/>
                    <a:pt x="177" y="89"/>
                    <a:pt x="175" y="88"/>
                  </a:cubicBezTo>
                  <a:cubicBezTo>
                    <a:pt x="172" y="86"/>
                    <a:pt x="144" y="73"/>
                    <a:pt x="141" y="69"/>
                  </a:cubicBezTo>
                  <a:cubicBezTo>
                    <a:pt x="139" y="67"/>
                    <a:pt x="138" y="65"/>
                    <a:pt x="136" y="64"/>
                  </a:cubicBezTo>
                  <a:cubicBezTo>
                    <a:pt x="136" y="64"/>
                    <a:pt x="136" y="64"/>
                    <a:pt x="136" y="6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gray">
            <a:xfrm>
              <a:off x="1265238" y="2482850"/>
              <a:ext cx="19050" cy="30162"/>
            </a:xfrm>
            <a:custGeom>
              <a:avLst/>
              <a:gdLst>
                <a:gd name="T0" fmla="*/ 9 w 20"/>
                <a:gd name="T1" fmla="*/ 0 h 32"/>
                <a:gd name="T2" fmla="*/ 0 w 20"/>
                <a:gd name="T3" fmla="*/ 7 h 32"/>
                <a:gd name="T4" fmla="*/ 11 w 20"/>
                <a:gd name="T5" fmla="*/ 24 h 32"/>
                <a:gd name="T6" fmla="*/ 20 w 20"/>
                <a:gd name="T7" fmla="*/ 32 h 32"/>
                <a:gd name="T8" fmla="*/ 9 w 20"/>
                <a:gd name="T9" fmla="*/ 0 h 32"/>
              </a:gdLst>
              <a:ahLst/>
              <a:cxnLst>
                <a:cxn ang="0">
                  <a:pos x="T0" y="T1"/>
                </a:cxn>
                <a:cxn ang="0">
                  <a:pos x="T2" y="T3"/>
                </a:cxn>
                <a:cxn ang="0">
                  <a:pos x="T4" y="T5"/>
                </a:cxn>
                <a:cxn ang="0">
                  <a:pos x="T6" y="T7"/>
                </a:cxn>
                <a:cxn ang="0">
                  <a:pos x="T8" y="T9"/>
                </a:cxn>
              </a:cxnLst>
              <a:rect l="0" t="0" r="r" b="b"/>
              <a:pathLst>
                <a:path w="20" h="32">
                  <a:moveTo>
                    <a:pt x="9" y="0"/>
                  </a:moveTo>
                  <a:cubicBezTo>
                    <a:pt x="4" y="1"/>
                    <a:pt x="0" y="3"/>
                    <a:pt x="0" y="7"/>
                  </a:cubicBezTo>
                  <a:cubicBezTo>
                    <a:pt x="1" y="13"/>
                    <a:pt x="5" y="19"/>
                    <a:pt x="11" y="24"/>
                  </a:cubicBezTo>
                  <a:cubicBezTo>
                    <a:pt x="14" y="27"/>
                    <a:pt x="18" y="30"/>
                    <a:pt x="20" y="32"/>
                  </a:cubicBezTo>
                  <a:cubicBezTo>
                    <a:pt x="16" y="26"/>
                    <a:pt x="4" y="9"/>
                    <a:pt x="9"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userDrawn="1"/>
          </p:nvSpPr>
          <p:spPr bwMode="gray">
            <a:xfrm>
              <a:off x="1171575" y="2378075"/>
              <a:ext cx="155575" cy="176212"/>
            </a:xfrm>
            <a:custGeom>
              <a:avLst/>
              <a:gdLst>
                <a:gd name="T0" fmla="*/ 150 w 161"/>
                <a:gd name="T1" fmla="*/ 54 h 183"/>
                <a:gd name="T2" fmla="*/ 127 w 161"/>
                <a:gd name="T3" fmla="*/ 41 h 183"/>
                <a:gd name="T4" fmla="*/ 147 w 161"/>
                <a:gd name="T5" fmla="*/ 57 h 183"/>
                <a:gd name="T6" fmla="*/ 121 w 161"/>
                <a:gd name="T7" fmla="*/ 101 h 183"/>
                <a:gd name="T8" fmla="*/ 105 w 161"/>
                <a:gd name="T9" fmla="*/ 108 h 183"/>
                <a:gd name="T10" fmla="*/ 96 w 161"/>
                <a:gd name="T11" fmla="*/ 115 h 183"/>
                <a:gd name="T12" fmla="*/ 107 w 161"/>
                <a:gd name="T13" fmla="*/ 132 h 183"/>
                <a:gd name="T14" fmla="*/ 116 w 161"/>
                <a:gd name="T15" fmla="*/ 140 h 183"/>
                <a:gd name="T16" fmla="*/ 123 w 161"/>
                <a:gd name="T17" fmla="*/ 183 h 183"/>
                <a:gd name="T18" fmla="*/ 123 w 161"/>
                <a:gd name="T19" fmla="*/ 183 h 183"/>
                <a:gd name="T20" fmla="*/ 56 w 161"/>
                <a:gd name="T21" fmla="*/ 165 h 183"/>
                <a:gd name="T22" fmla="*/ 38 w 161"/>
                <a:gd name="T23" fmla="*/ 45 h 183"/>
                <a:gd name="T24" fmla="*/ 161 w 161"/>
                <a:gd name="T25" fmla="*/ 44 h 183"/>
                <a:gd name="T26" fmla="*/ 150 w 161"/>
                <a:gd name="T27"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83">
                  <a:moveTo>
                    <a:pt x="150" y="54"/>
                  </a:moveTo>
                  <a:cubicBezTo>
                    <a:pt x="148" y="50"/>
                    <a:pt x="127" y="40"/>
                    <a:pt x="127" y="41"/>
                  </a:cubicBezTo>
                  <a:cubicBezTo>
                    <a:pt x="126" y="42"/>
                    <a:pt x="149" y="55"/>
                    <a:pt x="147" y="57"/>
                  </a:cubicBezTo>
                  <a:cubicBezTo>
                    <a:pt x="139" y="66"/>
                    <a:pt x="94" y="68"/>
                    <a:pt x="121" y="101"/>
                  </a:cubicBezTo>
                  <a:cubicBezTo>
                    <a:pt x="125" y="106"/>
                    <a:pt x="113" y="107"/>
                    <a:pt x="105" y="108"/>
                  </a:cubicBezTo>
                  <a:cubicBezTo>
                    <a:pt x="100" y="109"/>
                    <a:pt x="96" y="111"/>
                    <a:pt x="96" y="115"/>
                  </a:cubicBezTo>
                  <a:cubicBezTo>
                    <a:pt x="97" y="121"/>
                    <a:pt x="101" y="127"/>
                    <a:pt x="107" y="132"/>
                  </a:cubicBezTo>
                  <a:cubicBezTo>
                    <a:pt x="110" y="135"/>
                    <a:pt x="114" y="138"/>
                    <a:pt x="116" y="140"/>
                  </a:cubicBezTo>
                  <a:cubicBezTo>
                    <a:pt x="123" y="144"/>
                    <a:pt x="136" y="169"/>
                    <a:pt x="123" y="183"/>
                  </a:cubicBezTo>
                  <a:cubicBezTo>
                    <a:pt x="123" y="183"/>
                    <a:pt x="123" y="183"/>
                    <a:pt x="123" y="183"/>
                  </a:cubicBezTo>
                  <a:cubicBezTo>
                    <a:pt x="123" y="183"/>
                    <a:pt x="79" y="181"/>
                    <a:pt x="56" y="165"/>
                  </a:cubicBezTo>
                  <a:cubicBezTo>
                    <a:pt x="24" y="141"/>
                    <a:pt x="0" y="95"/>
                    <a:pt x="38" y="45"/>
                  </a:cubicBezTo>
                  <a:cubicBezTo>
                    <a:pt x="72" y="0"/>
                    <a:pt x="135" y="1"/>
                    <a:pt x="161" y="44"/>
                  </a:cubicBezTo>
                  <a:lnTo>
                    <a:pt x="150" y="5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userDrawn="1"/>
          </p:nvSpPr>
          <p:spPr bwMode="gray">
            <a:xfrm>
              <a:off x="1311275" y="2451100"/>
              <a:ext cx="12700" cy="11112"/>
            </a:xfrm>
            <a:custGeom>
              <a:avLst/>
              <a:gdLst>
                <a:gd name="T0" fmla="*/ 7 w 12"/>
                <a:gd name="T1" fmla="*/ 8 h 12"/>
                <a:gd name="T2" fmla="*/ 12 w 12"/>
                <a:gd name="T3" fmla="*/ 8 h 12"/>
                <a:gd name="T4" fmla="*/ 11 w 12"/>
                <a:gd name="T5" fmla="*/ 4 h 12"/>
                <a:gd name="T6" fmla="*/ 4 w 12"/>
                <a:gd name="T7" fmla="*/ 1 h 12"/>
                <a:gd name="T8" fmla="*/ 1 w 12"/>
                <a:gd name="T9" fmla="*/ 9 h 12"/>
                <a:gd name="T10" fmla="*/ 4 w 12"/>
                <a:gd name="T11" fmla="*/ 12 h 12"/>
                <a:gd name="T12" fmla="*/ 7 w 12"/>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7" y="8"/>
                  </a:moveTo>
                  <a:cubicBezTo>
                    <a:pt x="9" y="7"/>
                    <a:pt x="10" y="7"/>
                    <a:pt x="12" y="8"/>
                  </a:cubicBezTo>
                  <a:cubicBezTo>
                    <a:pt x="12" y="7"/>
                    <a:pt x="12" y="6"/>
                    <a:pt x="11" y="4"/>
                  </a:cubicBezTo>
                  <a:cubicBezTo>
                    <a:pt x="10" y="1"/>
                    <a:pt x="7" y="0"/>
                    <a:pt x="4" y="1"/>
                  </a:cubicBezTo>
                  <a:cubicBezTo>
                    <a:pt x="1" y="3"/>
                    <a:pt x="0" y="6"/>
                    <a:pt x="1" y="9"/>
                  </a:cubicBezTo>
                  <a:cubicBezTo>
                    <a:pt x="1" y="10"/>
                    <a:pt x="2" y="11"/>
                    <a:pt x="4" y="12"/>
                  </a:cubicBezTo>
                  <a:cubicBezTo>
                    <a:pt x="4" y="10"/>
                    <a:pt x="5" y="9"/>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userDrawn="1"/>
          </p:nvSpPr>
          <p:spPr bwMode="gray">
            <a:xfrm>
              <a:off x="1344613" y="2490788"/>
              <a:ext cx="22225" cy="7937"/>
            </a:xfrm>
            <a:custGeom>
              <a:avLst/>
              <a:gdLst>
                <a:gd name="T0" fmla="*/ 0 w 23"/>
                <a:gd name="T1" fmla="*/ 9 h 9"/>
                <a:gd name="T2" fmla="*/ 11 w 23"/>
                <a:gd name="T3" fmla="*/ 5 h 9"/>
                <a:gd name="T4" fmla="*/ 18 w 23"/>
                <a:gd name="T5" fmla="*/ 2 h 9"/>
                <a:gd name="T6" fmla="*/ 21 w 23"/>
                <a:gd name="T7" fmla="*/ 0 h 9"/>
                <a:gd name="T8" fmla="*/ 23 w 23"/>
                <a:gd name="T9" fmla="*/ 1 h 9"/>
                <a:gd name="T10" fmla="*/ 22 w 23"/>
                <a:gd name="T11" fmla="*/ 2 h 9"/>
                <a:gd name="T12" fmla="*/ 22 w 23"/>
                <a:gd name="T13" fmla="*/ 3 h 9"/>
                <a:gd name="T14" fmla="*/ 22 w 23"/>
                <a:gd name="T15" fmla="*/ 3 h 9"/>
                <a:gd name="T16" fmla="*/ 19 w 23"/>
                <a:gd name="T17" fmla="*/ 4 h 9"/>
                <a:gd name="T18" fmla="*/ 11 w 23"/>
                <a:gd name="T19" fmla="*/ 7 h 9"/>
                <a:gd name="T20" fmla="*/ 0 w 23"/>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9">
                  <a:moveTo>
                    <a:pt x="0" y="9"/>
                  </a:moveTo>
                  <a:cubicBezTo>
                    <a:pt x="0" y="9"/>
                    <a:pt x="5" y="8"/>
                    <a:pt x="11" y="5"/>
                  </a:cubicBezTo>
                  <a:cubicBezTo>
                    <a:pt x="13" y="4"/>
                    <a:pt x="16" y="3"/>
                    <a:pt x="18" y="2"/>
                  </a:cubicBezTo>
                  <a:cubicBezTo>
                    <a:pt x="20" y="1"/>
                    <a:pt x="21" y="0"/>
                    <a:pt x="21" y="0"/>
                  </a:cubicBezTo>
                  <a:cubicBezTo>
                    <a:pt x="21" y="0"/>
                    <a:pt x="22" y="0"/>
                    <a:pt x="23" y="1"/>
                  </a:cubicBezTo>
                  <a:cubicBezTo>
                    <a:pt x="23" y="1"/>
                    <a:pt x="23" y="2"/>
                    <a:pt x="22" y="2"/>
                  </a:cubicBezTo>
                  <a:cubicBezTo>
                    <a:pt x="22" y="2"/>
                    <a:pt x="22" y="2"/>
                    <a:pt x="22" y="3"/>
                  </a:cubicBezTo>
                  <a:cubicBezTo>
                    <a:pt x="22" y="3"/>
                    <a:pt x="22" y="3"/>
                    <a:pt x="22" y="3"/>
                  </a:cubicBezTo>
                  <a:cubicBezTo>
                    <a:pt x="22" y="3"/>
                    <a:pt x="21" y="3"/>
                    <a:pt x="19" y="4"/>
                  </a:cubicBezTo>
                  <a:cubicBezTo>
                    <a:pt x="17" y="5"/>
                    <a:pt x="14" y="6"/>
                    <a:pt x="11" y="7"/>
                  </a:cubicBezTo>
                  <a:cubicBezTo>
                    <a:pt x="5" y="8"/>
                    <a:pt x="0" y="9"/>
                    <a:pt x="0" y="9"/>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userDrawn="1"/>
          </p:nvSpPr>
          <p:spPr bwMode="gray">
            <a:xfrm>
              <a:off x="1344613" y="2492375"/>
              <a:ext cx="23813" cy="6350"/>
            </a:xfrm>
            <a:custGeom>
              <a:avLst/>
              <a:gdLst>
                <a:gd name="T0" fmla="*/ 0 w 24"/>
                <a:gd name="T1" fmla="*/ 7 h 7"/>
                <a:gd name="T2" fmla="*/ 11 w 24"/>
                <a:gd name="T3" fmla="*/ 4 h 7"/>
                <a:gd name="T4" fmla="*/ 18 w 24"/>
                <a:gd name="T5" fmla="*/ 2 h 7"/>
                <a:gd name="T6" fmla="*/ 22 w 24"/>
                <a:gd name="T7" fmla="*/ 1 h 7"/>
                <a:gd name="T8" fmla="*/ 23 w 24"/>
                <a:gd name="T9" fmla="*/ 1 h 7"/>
                <a:gd name="T10" fmla="*/ 23 w 24"/>
                <a:gd name="T11" fmla="*/ 3 h 7"/>
                <a:gd name="T12" fmla="*/ 23 w 24"/>
                <a:gd name="T13" fmla="*/ 3 h 7"/>
                <a:gd name="T14" fmla="*/ 23 w 24"/>
                <a:gd name="T15" fmla="*/ 3 h 7"/>
                <a:gd name="T16" fmla="*/ 19 w 24"/>
                <a:gd name="T17" fmla="*/ 4 h 7"/>
                <a:gd name="T18" fmla="*/ 11 w 24"/>
                <a:gd name="T19" fmla="*/ 6 h 7"/>
                <a:gd name="T20" fmla="*/ 0 w 24"/>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7">
                  <a:moveTo>
                    <a:pt x="0" y="7"/>
                  </a:moveTo>
                  <a:cubicBezTo>
                    <a:pt x="0" y="7"/>
                    <a:pt x="5" y="6"/>
                    <a:pt x="11" y="4"/>
                  </a:cubicBezTo>
                  <a:cubicBezTo>
                    <a:pt x="14" y="4"/>
                    <a:pt x="16" y="3"/>
                    <a:pt x="18" y="2"/>
                  </a:cubicBezTo>
                  <a:cubicBezTo>
                    <a:pt x="20" y="1"/>
                    <a:pt x="22" y="1"/>
                    <a:pt x="22" y="1"/>
                  </a:cubicBezTo>
                  <a:cubicBezTo>
                    <a:pt x="22" y="0"/>
                    <a:pt x="23" y="0"/>
                    <a:pt x="23" y="1"/>
                  </a:cubicBezTo>
                  <a:cubicBezTo>
                    <a:pt x="24" y="2"/>
                    <a:pt x="24" y="3"/>
                    <a:pt x="23" y="3"/>
                  </a:cubicBezTo>
                  <a:cubicBezTo>
                    <a:pt x="23" y="3"/>
                    <a:pt x="23" y="3"/>
                    <a:pt x="23" y="3"/>
                  </a:cubicBezTo>
                  <a:cubicBezTo>
                    <a:pt x="23" y="3"/>
                    <a:pt x="23" y="3"/>
                    <a:pt x="23" y="3"/>
                  </a:cubicBezTo>
                  <a:cubicBezTo>
                    <a:pt x="23" y="3"/>
                    <a:pt x="21" y="4"/>
                    <a:pt x="19" y="4"/>
                  </a:cubicBezTo>
                  <a:cubicBezTo>
                    <a:pt x="17" y="5"/>
                    <a:pt x="14" y="5"/>
                    <a:pt x="11" y="6"/>
                  </a:cubicBezTo>
                  <a:cubicBezTo>
                    <a:pt x="5" y="7"/>
                    <a:pt x="0" y="7"/>
                    <a:pt x="0" y="7"/>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userDrawn="1"/>
          </p:nvSpPr>
          <p:spPr bwMode="gray">
            <a:xfrm>
              <a:off x="942975" y="3194050"/>
              <a:ext cx="1282700" cy="61912"/>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userDrawn="1"/>
          </p:nvSpPr>
          <p:spPr bwMode="gray">
            <a:xfrm>
              <a:off x="1512888" y="3189288"/>
              <a:ext cx="207963" cy="53975"/>
            </a:xfrm>
            <a:custGeom>
              <a:avLst/>
              <a:gdLst>
                <a:gd name="T0" fmla="*/ 0 w 217"/>
                <a:gd name="T1" fmla="*/ 15 h 57"/>
                <a:gd name="T2" fmla="*/ 5 w 217"/>
                <a:gd name="T3" fmla="*/ 48 h 57"/>
                <a:gd name="T4" fmla="*/ 27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6" y="57"/>
                    <a:pt x="27" y="56"/>
                  </a:cubicBezTo>
                  <a:cubicBezTo>
                    <a:pt x="128" y="47"/>
                    <a:pt x="128" y="47"/>
                    <a:pt x="128" y="47"/>
                  </a:cubicBezTo>
                  <a:cubicBezTo>
                    <a:pt x="145" y="45"/>
                    <a:pt x="196" y="32"/>
                    <a:pt x="196" y="32"/>
                  </a:cubicBezTo>
                  <a:cubicBezTo>
                    <a:pt x="217" y="25"/>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p:cNvSpPr>
              <a:spLocks/>
            </p:cNvSpPr>
            <p:nvPr userDrawn="1"/>
          </p:nvSpPr>
          <p:spPr bwMode="gray">
            <a:xfrm>
              <a:off x="1509713" y="3168650"/>
              <a:ext cx="139700" cy="42862"/>
            </a:xfrm>
            <a:custGeom>
              <a:avLst/>
              <a:gdLst>
                <a:gd name="T0" fmla="*/ 1 w 144"/>
                <a:gd name="T1" fmla="*/ 9 h 45"/>
                <a:gd name="T2" fmla="*/ 2 w 144"/>
                <a:gd name="T3" fmla="*/ 36 h 45"/>
                <a:gd name="T4" fmla="*/ 125 w 144"/>
                <a:gd name="T5" fmla="*/ 37 h 45"/>
                <a:gd name="T6" fmla="*/ 138 w 144"/>
                <a:gd name="T7" fmla="*/ 30 h 45"/>
                <a:gd name="T8" fmla="*/ 47 w 144"/>
                <a:gd name="T9" fmla="*/ 0 h 45"/>
                <a:gd name="T10" fmla="*/ 1 w 144"/>
                <a:gd name="T11" fmla="*/ 9 h 45"/>
              </a:gdLst>
              <a:ahLst/>
              <a:cxnLst>
                <a:cxn ang="0">
                  <a:pos x="T0" y="T1"/>
                </a:cxn>
                <a:cxn ang="0">
                  <a:pos x="T2" y="T3"/>
                </a:cxn>
                <a:cxn ang="0">
                  <a:pos x="T4" y="T5"/>
                </a:cxn>
                <a:cxn ang="0">
                  <a:pos x="T6" y="T7"/>
                </a:cxn>
                <a:cxn ang="0">
                  <a:pos x="T8" y="T9"/>
                </a:cxn>
                <a:cxn ang="0">
                  <a:pos x="T10" y="T11"/>
                </a:cxn>
              </a:cxnLst>
              <a:rect l="0" t="0" r="r" b="b"/>
              <a:pathLst>
                <a:path w="144" h="45">
                  <a:moveTo>
                    <a:pt x="1" y="9"/>
                  </a:moveTo>
                  <a:cubicBezTo>
                    <a:pt x="2" y="19"/>
                    <a:pt x="0" y="30"/>
                    <a:pt x="2" y="36"/>
                  </a:cubicBezTo>
                  <a:cubicBezTo>
                    <a:pt x="4" y="45"/>
                    <a:pt x="125" y="37"/>
                    <a:pt x="125" y="37"/>
                  </a:cubicBezTo>
                  <a:cubicBezTo>
                    <a:pt x="128" y="36"/>
                    <a:pt x="144" y="31"/>
                    <a:pt x="138" y="30"/>
                  </a:cubicBezTo>
                  <a:cubicBezTo>
                    <a:pt x="108" y="26"/>
                    <a:pt x="47" y="12"/>
                    <a:pt x="47" y="0"/>
                  </a:cubicBezTo>
                  <a:lnTo>
                    <a:pt x="1" y="9"/>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userDrawn="1"/>
          </p:nvSpPr>
          <p:spPr bwMode="gray">
            <a:xfrm>
              <a:off x="1562100" y="2930525"/>
              <a:ext cx="136525" cy="274637"/>
            </a:xfrm>
            <a:custGeom>
              <a:avLst/>
              <a:gdLst>
                <a:gd name="T0" fmla="*/ 51 w 86"/>
                <a:gd name="T1" fmla="*/ 172 h 173"/>
                <a:gd name="T2" fmla="*/ 86 w 86"/>
                <a:gd name="T3" fmla="*/ 173 h 173"/>
                <a:gd name="T4" fmla="*/ 29 w 86"/>
                <a:gd name="T5" fmla="*/ 0 h 173"/>
                <a:gd name="T6" fmla="*/ 0 w 86"/>
                <a:gd name="T7" fmla="*/ 8 h 173"/>
                <a:gd name="T8" fmla="*/ 51 w 86"/>
                <a:gd name="T9" fmla="*/ 172 h 173"/>
              </a:gdLst>
              <a:ahLst/>
              <a:cxnLst>
                <a:cxn ang="0">
                  <a:pos x="T0" y="T1"/>
                </a:cxn>
                <a:cxn ang="0">
                  <a:pos x="T2" y="T3"/>
                </a:cxn>
                <a:cxn ang="0">
                  <a:pos x="T4" y="T5"/>
                </a:cxn>
                <a:cxn ang="0">
                  <a:pos x="T6" y="T7"/>
                </a:cxn>
                <a:cxn ang="0">
                  <a:pos x="T8" y="T9"/>
                </a:cxn>
              </a:cxnLst>
              <a:rect l="0" t="0" r="r" b="b"/>
              <a:pathLst>
                <a:path w="86" h="173">
                  <a:moveTo>
                    <a:pt x="51" y="172"/>
                  </a:moveTo>
                  <a:lnTo>
                    <a:pt x="86" y="173"/>
                  </a:lnTo>
                  <a:lnTo>
                    <a:pt x="29" y="0"/>
                  </a:lnTo>
                  <a:lnTo>
                    <a:pt x="0" y="8"/>
                  </a:lnTo>
                  <a:lnTo>
                    <a:pt x="51" y="17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userDrawn="1"/>
          </p:nvSpPr>
          <p:spPr bwMode="gray">
            <a:xfrm>
              <a:off x="1470025" y="2949575"/>
              <a:ext cx="96838" cy="254000"/>
            </a:xfrm>
            <a:custGeom>
              <a:avLst/>
              <a:gdLst>
                <a:gd name="T0" fmla="*/ 28 w 61"/>
                <a:gd name="T1" fmla="*/ 160 h 160"/>
                <a:gd name="T2" fmla="*/ 61 w 61"/>
                <a:gd name="T3" fmla="*/ 158 h 160"/>
                <a:gd name="T4" fmla="*/ 34 w 61"/>
                <a:gd name="T5" fmla="*/ 0 h 160"/>
                <a:gd name="T6" fmla="*/ 0 w 61"/>
                <a:gd name="T7" fmla="*/ 0 h 160"/>
                <a:gd name="T8" fmla="*/ 28 w 61"/>
                <a:gd name="T9" fmla="*/ 160 h 160"/>
              </a:gdLst>
              <a:ahLst/>
              <a:cxnLst>
                <a:cxn ang="0">
                  <a:pos x="T0" y="T1"/>
                </a:cxn>
                <a:cxn ang="0">
                  <a:pos x="T2" y="T3"/>
                </a:cxn>
                <a:cxn ang="0">
                  <a:pos x="T4" y="T5"/>
                </a:cxn>
                <a:cxn ang="0">
                  <a:pos x="T6" y="T7"/>
                </a:cxn>
                <a:cxn ang="0">
                  <a:pos x="T8" y="T9"/>
                </a:cxn>
              </a:cxnLst>
              <a:rect l="0" t="0" r="r" b="b"/>
              <a:pathLst>
                <a:path w="61" h="160">
                  <a:moveTo>
                    <a:pt x="28" y="160"/>
                  </a:moveTo>
                  <a:lnTo>
                    <a:pt x="61" y="158"/>
                  </a:lnTo>
                  <a:lnTo>
                    <a:pt x="34" y="0"/>
                  </a:lnTo>
                  <a:lnTo>
                    <a:pt x="0" y="0"/>
                  </a:lnTo>
                  <a:lnTo>
                    <a:pt x="28" y="16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noEditPoints="1"/>
            </p:cNvSpPr>
            <p:nvPr userDrawn="1"/>
          </p:nvSpPr>
          <p:spPr bwMode="gray">
            <a:xfrm>
              <a:off x="1852613" y="2770188"/>
              <a:ext cx="171450" cy="457200"/>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noEditPoints="1"/>
            </p:cNvSpPr>
            <p:nvPr userDrawn="1"/>
          </p:nvSpPr>
          <p:spPr bwMode="gray">
            <a:xfrm>
              <a:off x="1116013" y="2770188"/>
              <a:ext cx="171450" cy="457200"/>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userDrawn="1"/>
          </p:nvSpPr>
          <p:spPr bwMode="gray">
            <a:xfrm>
              <a:off x="1087438" y="2770188"/>
              <a:ext cx="965200" cy="60325"/>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2"/>
            <p:cNvSpPr>
              <a:spLocks noChangeArrowheads="1"/>
            </p:cNvSpPr>
            <p:nvPr userDrawn="1"/>
          </p:nvSpPr>
          <p:spPr bwMode="gray">
            <a:xfrm>
              <a:off x="1087438" y="2730500"/>
              <a:ext cx="965200" cy="777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3"/>
            <p:cNvSpPr>
              <a:spLocks noChangeArrowheads="1"/>
            </p:cNvSpPr>
            <p:nvPr userDrawn="1"/>
          </p:nvSpPr>
          <p:spPr bwMode="gray">
            <a:xfrm>
              <a:off x="1522413" y="2763838"/>
              <a:ext cx="476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p:cNvSpPr>
            <p:nvPr userDrawn="1"/>
          </p:nvSpPr>
          <p:spPr bwMode="gray">
            <a:xfrm>
              <a:off x="1317625" y="2770188"/>
              <a:ext cx="211138" cy="1905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p:cNvSpPr>
            <p:nvPr userDrawn="1"/>
          </p:nvSpPr>
          <p:spPr bwMode="gray">
            <a:xfrm>
              <a:off x="1317625" y="2762250"/>
              <a:ext cx="211138" cy="20637"/>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6"/>
            <p:cNvSpPr>
              <a:spLocks noChangeArrowheads="1"/>
            </p:cNvSpPr>
            <p:nvPr userDrawn="1"/>
          </p:nvSpPr>
          <p:spPr bwMode="gray">
            <a:xfrm>
              <a:off x="1677988" y="2759075"/>
              <a:ext cx="1793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userDrawn="1"/>
          </p:nvSpPr>
          <p:spPr bwMode="gray">
            <a:xfrm>
              <a:off x="1671638" y="2746375"/>
              <a:ext cx="190500" cy="14287"/>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8"/>
            <p:cNvSpPr>
              <a:spLocks noChangeArrowheads="1"/>
            </p:cNvSpPr>
            <p:nvPr userDrawn="1"/>
          </p:nvSpPr>
          <p:spPr bwMode="gray">
            <a:xfrm>
              <a:off x="1739900" y="2687638"/>
              <a:ext cx="55563" cy="58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userDrawn="1"/>
          </p:nvSpPr>
          <p:spPr bwMode="gray">
            <a:xfrm>
              <a:off x="1508125" y="2382838"/>
              <a:ext cx="519113" cy="30797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30"/>
            <p:cNvSpPr>
              <a:spLocks/>
            </p:cNvSpPr>
            <p:nvPr userDrawn="1"/>
          </p:nvSpPr>
          <p:spPr bwMode="gray">
            <a:xfrm>
              <a:off x="1528763" y="2400300"/>
              <a:ext cx="477838" cy="2730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Freeform 31"/>
            <p:cNvSpPr>
              <a:spLocks/>
            </p:cNvSpPr>
            <p:nvPr userDrawn="1"/>
          </p:nvSpPr>
          <p:spPr bwMode="gray">
            <a:xfrm>
              <a:off x="1595438" y="2471738"/>
              <a:ext cx="115888" cy="25400"/>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Freeform 32"/>
            <p:cNvSpPr>
              <a:spLocks/>
            </p:cNvSpPr>
            <p:nvPr userDrawn="1"/>
          </p:nvSpPr>
          <p:spPr bwMode="gray">
            <a:xfrm>
              <a:off x="1595438" y="2506663"/>
              <a:ext cx="203200" cy="25400"/>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Freeform 33"/>
            <p:cNvSpPr>
              <a:spLocks/>
            </p:cNvSpPr>
            <p:nvPr userDrawn="1"/>
          </p:nvSpPr>
          <p:spPr bwMode="gray">
            <a:xfrm>
              <a:off x="1708150" y="2541588"/>
              <a:ext cx="203200" cy="25400"/>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Freeform 34"/>
            <p:cNvSpPr>
              <a:spLocks/>
            </p:cNvSpPr>
            <p:nvPr userDrawn="1"/>
          </p:nvSpPr>
          <p:spPr bwMode="gray">
            <a:xfrm>
              <a:off x="1708150" y="2576513"/>
              <a:ext cx="249238" cy="25400"/>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5"/>
            <p:cNvSpPr>
              <a:spLocks/>
            </p:cNvSpPr>
            <p:nvPr userDrawn="1"/>
          </p:nvSpPr>
          <p:spPr bwMode="gray">
            <a:xfrm>
              <a:off x="1528763" y="2401888"/>
              <a:ext cx="474663" cy="271462"/>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6"/>
            <p:cNvSpPr>
              <a:spLocks/>
            </p:cNvSpPr>
            <p:nvPr userDrawn="1"/>
          </p:nvSpPr>
          <p:spPr bwMode="gray">
            <a:xfrm>
              <a:off x="1595438" y="2471738"/>
              <a:ext cx="103188" cy="25400"/>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7"/>
            <p:cNvSpPr>
              <a:spLocks/>
            </p:cNvSpPr>
            <p:nvPr userDrawn="1"/>
          </p:nvSpPr>
          <p:spPr bwMode="gray">
            <a:xfrm>
              <a:off x="1595438" y="2506663"/>
              <a:ext cx="165100" cy="25400"/>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8"/>
            <p:cNvSpPr>
              <a:spLocks/>
            </p:cNvSpPr>
            <p:nvPr userDrawn="1"/>
          </p:nvSpPr>
          <p:spPr bwMode="gray">
            <a:xfrm>
              <a:off x="1708150" y="2541588"/>
              <a:ext cx="112713" cy="25400"/>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9"/>
            <p:cNvSpPr>
              <a:spLocks/>
            </p:cNvSpPr>
            <p:nvPr userDrawn="1"/>
          </p:nvSpPr>
          <p:spPr bwMode="gray">
            <a:xfrm>
              <a:off x="1708150" y="2576513"/>
              <a:ext cx="174625" cy="25400"/>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0"/>
            <p:cNvSpPr>
              <a:spLocks/>
            </p:cNvSpPr>
            <p:nvPr userDrawn="1"/>
          </p:nvSpPr>
          <p:spPr bwMode="gray">
            <a:xfrm>
              <a:off x="1438275" y="1641475"/>
              <a:ext cx="476250" cy="268287"/>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1"/>
            <p:cNvSpPr>
              <a:spLocks/>
            </p:cNvSpPr>
            <p:nvPr userDrawn="1"/>
          </p:nvSpPr>
          <p:spPr bwMode="gray">
            <a:xfrm>
              <a:off x="1438275" y="1712913"/>
              <a:ext cx="444500" cy="196850"/>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
            <p:cNvSpPr>
              <a:spLocks/>
            </p:cNvSpPr>
            <p:nvPr userDrawn="1"/>
          </p:nvSpPr>
          <p:spPr bwMode="gray">
            <a:xfrm>
              <a:off x="1298575" y="1970088"/>
              <a:ext cx="180975" cy="1016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3"/>
            <p:cNvSpPr>
              <a:spLocks/>
            </p:cNvSpPr>
            <p:nvPr userDrawn="1"/>
          </p:nvSpPr>
          <p:spPr bwMode="gray">
            <a:xfrm>
              <a:off x="1933575" y="1663700"/>
              <a:ext cx="153988" cy="85725"/>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4"/>
            <p:cNvSpPr>
              <a:spLocks noChangeArrowheads="1"/>
            </p:cNvSpPr>
            <p:nvPr userDrawn="1"/>
          </p:nvSpPr>
          <p:spPr bwMode="gray">
            <a:xfrm>
              <a:off x="1325563" y="2903538"/>
              <a:ext cx="60325" cy="222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5"/>
            <p:cNvSpPr>
              <a:spLocks/>
            </p:cNvSpPr>
            <p:nvPr userDrawn="1"/>
          </p:nvSpPr>
          <p:spPr bwMode="gray">
            <a:xfrm>
              <a:off x="1206500" y="2605088"/>
              <a:ext cx="79375" cy="157162"/>
            </a:xfrm>
            <a:custGeom>
              <a:avLst/>
              <a:gdLst>
                <a:gd name="T0" fmla="*/ 59 w 82"/>
                <a:gd name="T1" fmla="*/ 0 h 163"/>
                <a:gd name="T2" fmla="*/ 0 w 82"/>
                <a:gd name="T3" fmla="*/ 163 h 163"/>
                <a:gd name="T4" fmla="*/ 65 w 82"/>
                <a:gd name="T5" fmla="*/ 163 h 163"/>
              </a:gdLst>
              <a:ahLst/>
              <a:cxnLst>
                <a:cxn ang="0">
                  <a:pos x="T0" y="T1"/>
                </a:cxn>
                <a:cxn ang="0">
                  <a:pos x="T2" y="T3"/>
                </a:cxn>
                <a:cxn ang="0">
                  <a:pos x="T4" y="T5"/>
                </a:cxn>
              </a:cxnLst>
              <a:rect l="0" t="0" r="r" b="b"/>
              <a:pathLst>
                <a:path w="82" h="163">
                  <a:moveTo>
                    <a:pt x="59" y="0"/>
                  </a:moveTo>
                  <a:cubicBezTo>
                    <a:pt x="59" y="0"/>
                    <a:pt x="9" y="49"/>
                    <a:pt x="0" y="163"/>
                  </a:cubicBezTo>
                  <a:cubicBezTo>
                    <a:pt x="82" y="163"/>
                    <a:pt x="65" y="163"/>
                    <a:pt x="65" y="163"/>
                  </a:cubicBezTo>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6"/>
            <p:cNvSpPr>
              <a:spLocks/>
            </p:cNvSpPr>
            <p:nvPr userDrawn="1"/>
          </p:nvSpPr>
          <p:spPr bwMode="gray">
            <a:xfrm>
              <a:off x="1322388" y="2828925"/>
              <a:ext cx="242888" cy="349250"/>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7"/>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 name="T16" fmla="*/ 98 w 121"/>
                <a:gd name="T17" fmla="*/ 5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20">
                  <a:moveTo>
                    <a:pt x="98" y="56"/>
                  </a:moveTo>
                  <a:lnTo>
                    <a:pt x="15" y="45"/>
                  </a:lnTo>
                  <a:lnTo>
                    <a:pt x="21" y="1"/>
                  </a:lnTo>
                  <a:lnTo>
                    <a:pt x="8" y="0"/>
                  </a:lnTo>
                  <a:lnTo>
                    <a:pt x="0" y="48"/>
                  </a:lnTo>
                  <a:lnTo>
                    <a:pt x="82" y="61"/>
                  </a:lnTo>
                  <a:lnTo>
                    <a:pt x="106" y="220"/>
                  </a:lnTo>
                  <a:lnTo>
                    <a:pt x="121" y="216"/>
                  </a:lnTo>
                  <a:lnTo>
                    <a:pt x="98" y="5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8"/>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20">
                  <a:moveTo>
                    <a:pt x="98" y="56"/>
                  </a:moveTo>
                  <a:lnTo>
                    <a:pt x="15" y="45"/>
                  </a:lnTo>
                  <a:lnTo>
                    <a:pt x="21" y="1"/>
                  </a:lnTo>
                  <a:lnTo>
                    <a:pt x="8" y="0"/>
                  </a:lnTo>
                  <a:lnTo>
                    <a:pt x="0" y="48"/>
                  </a:lnTo>
                  <a:lnTo>
                    <a:pt x="82" y="61"/>
                  </a:lnTo>
                  <a:lnTo>
                    <a:pt x="106" y="220"/>
                  </a:lnTo>
                  <a:lnTo>
                    <a:pt x="121" y="2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9"/>
            <p:cNvSpPr>
              <a:spLocks/>
            </p:cNvSpPr>
            <p:nvPr userDrawn="1"/>
          </p:nvSpPr>
          <p:spPr bwMode="gray">
            <a:xfrm>
              <a:off x="1317625" y="2838450"/>
              <a:ext cx="369888" cy="336550"/>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0"/>
            <p:cNvSpPr>
              <a:spLocks/>
            </p:cNvSpPr>
            <p:nvPr userDrawn="1"/>
          </p:nvSpPr>
          <p:spPr bwMode="gray">
            <a:xfrm>
              <a:off x="1317625" y="2898775"/>
              <a:ext cx="317500" cy="276225"/>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1"/>
            <p:cNvSpPr>
              <a:spLocks/>
            </p:cNvSpPr>
            <p:nvPr userDrawn="1"/>
          </p:nvSpPr>
          <p:spPr bwMode="gray">
            <a:xfrm>
              <a:off x="1406525" y="2847975"/>
              <a:ext cx="203200" cy="41275"/>
            </a:xfrm>
            <a:custGeom>
              <a:avLst/>
              <a:gdLst>
                <a:gd name="T0" fmla="*/ 180 w 212"/>
                <a:gd name="T1" fmla="*/ 20 h 42"/>
                <a:gd name="T2" fmla="*/ 2 w 212"/>
                <a:gd name="T3" fmla="*/ 0 h 42"/>
                <a:gd name="T4" fmla="*/ 0 w 212"/>
                <a:gd name="T5" fmla="*/ 18 h 42"/>
                <a:gd name="T6" fmla="*/ 212 w 212"/>
                <a:gd name="T7" fmla="*/ 42 h 42"/>
                <a:gd name="T8" fmla="*/ 180 w 212"/>
                <a:gd name="T9" fmla="*/ 20 h 42"/>
              </a:gdLst>
              <a:ahLst/>
              <a:cxnLst>
                <a:cxn ang="0">
                  <a:pos x="T0" y="T1"/>
                </a:cxn>
                <a:cxn ang="0">
                  <a:pos x="T2" y="T3"/>
                </a:cxn>
                <a:cxn ang="0">
                  <a:pos x="T4" y="T5"/>
                </a:cxn>
                <a:cxn ang="0">
                  <a:pos x="T6" y="T7"/>
                </a:cxn>
                <a:cxn ang="0">
                  <a:pos x="T8" y="T9"/>
                </a:cxn>
              </a:cxnLst>
              <a:rect l="0" t="0" r="r" b="b"/>
              <a:pathLst>
                <a:path w="212" h="42">
                  <a:moveTo>
                    <a:pt x="180" y="20"/>
                  </a:moveTo>
                  <a:cubicBezTo>
                    <a:pt x="2" y="0"/>
                    <a:pt x="2" y="0"/>
                    <a:pt x="2" y="0"/>
                  </a:cubicBezTo>
                  <a:cubicBezTo>
                    <a:pt x="0" y="18"/>
                    <a:pt x="0" y="18"/>
                    <a:pt x="0" y="18"/>
                  </a:cubicBezTo>
                  <a:cubicBezTo>
                    <a:pt x="212" y="42"/>
                    <a:pt x="212" y="42"/>
                    <a:pt x="212" y="42"/>
                  </a:cubicBezTo>
                  <a:cubicBezTo>
                    <a:pt x="206" y="29"/>
                    <a:pt x="194" y="21"/>
                    <a:pt x="180" y="2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2"/>
            <p:cNvSpPr>
              <a:spLocks/>
            </p:cNvSpPr>
            <p:nvPr userDrawn="1"/>
          </p:nvSpPr>
          <p:spPr bwMode="gray">
            <a:xfrm>
              <a:off x="1238250" y="2576513"/>
              <a:ext cx="211138" cy="365125"/>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3"/>
            <p:cNvSpPr>
              <a:spLocks/>
            </p:cNvSpPr>
            <p:nvPr userDrawn="1"/>
          </p:nvSpPr>
          <p:spPr bwMode="gray">
            <a:xfrm>
              <a:off x="1260475" y="2576513"/>
              <a:ext cx="117475" cy="36512"/>
            </a:xfrm>
            <a:custGeom>
              <a:avLst/>
              <a:gdLst>
                <a:gd name="T0" fmla="*/ 122 w 122"/>
                <a:gd name="T1" fmla="*/ 4 h 37"/>
                <a:gd name="T2" fmla="*/ 100 w 122"/>
                <a:gd name="T3" fmla="*/ 0 h 37"/>
                <a:gd name="T4" fmla="*/ 43 w 122"/>
                <a:gd name="T5" fmla="*/ 0 h 37"/>
                <a:gd name="T6" fmla="*/ 0 w 122"/>
                <a:gd name="T7" fmla="*/ 37 h 37"/>
                <a:gd name="T8" fmla="*/ 30 w 122"/>
                <a:gd name="T9" fmla="*/ 12 h 37"/>
                <a:gd name="T10" fmla="*/ 97 w 122"/>
                <a:gd name="T11" fmla="*/ 6 h 37"/>
                <a:gd name="T12" fmla="*/ 121 w 122"/>
                <a:gd name="T13" fmla="*/ 6 h 37"/>
                <a:gd name="T14" fmla="*/ 122 w 122"/>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37">
                  <a:moveTo>
                    <a:pt x="122" y="4"/>
                  </a:moveTo>
                  <a:cubicBezTo>
                    <a:pt x="116" y="1"/>
                    <a:pt x="109" y="0"/>
                    <a:pt x="100" y="0"/>
                  </a:cubicBezTo>
                  <a:cubicBezTo>
                    <a:pt x="91" y="0"/>
                    <a:pt x="52" y="0"/>
                    <a:pt x="43" y="0"/>
                  </a:cubicBezTo>
                  <a:cubicBezTo>
                    <a:pt x="13" y="0"/>
                    <a:pt x="4" y="23"/>
                    <a:pt x="0" y="37"/>
                  </a:cubicBezTo>
                  <a:cubicBezTo>
                    <a:pt x="6" y="28"/>
                    <a:pt x="14" y="15"/>
                    <a:pt x="30" y="12"/>
                  </a:cubicBezTo>
                  <a:cubicBezTo>
                    <a:pt x="40" y="10"/>
                    <a:pt x="87" y="8"/>
                    <a:pt x="97" y="6"/>
                  </a:cubicBezTo>
                  <a:cubicBezTo>
                    <a:pt x="106" y="5"/>
                    <a:pt x="114" y="5"/>
                    <a:pt x="121" y="6"/>
                  </a:cubicBezTo>
                  <a:lnTo>
                    <a:pt x="122" y="4"/>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4"/>
            <p:cNvSpPr>
              <a:spLocks/>
            </p:cNvSpPr>
            <p:nvPr userDrawn="1"/>
          </p:nvSpPr>
          <p:spPr bwMode="gray">
            <a:xfrm>
              <a:off x="1671638" y="2028825"/>
              <a:ext cx="36513" cy="55562"/>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5"/>
            <p:cNvSpPr>
              <a:spLocks/>
            </p:cNvSpPr>
            <p:nvPr userDrawn="1"/>
          </p:nvSpPr>
          <p:spPr bwMode="gray">
            <a:xfrm>
              <a:off x="1587500" y="1862138"/>
              <a:ext cx="192088" cy="192087"/>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6"/>
            <p:cNvSpPr>
              <a:spLocks/>
            </p:cNvSpPr>
            <p:nvPr userDrawn="1"/>
          </p:nvSpPr>
          <p:spPr bwMode="gray">
            <a:xfrm>
              <a:off x="1589088" y="1897063"/>
              <a:ext cx="198438" cy="155575"/>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7"/>
            <p:cNvSpPr>
              <a:spLocks/>
            </p:cNvSpPr>
            <p:nvPr userDrawn="1"/>
          </p:nvSpPr>
          <p:spPr bwMode="gray">
            <a:xfrm>
              <a:off x="1687513" y="1998663"/>
              <a:ext cx="19050" cy="52387"/>
            </a:xfrm>
            <a:custGeom>
              <a:avLst/>
              <a:gdLst>
                <a:gd name="T0" fmla="*/ 8 w 19"/>
                <a:gd name="T1" fmla="*/ 55 h 55"/>
                <a:gd name="T2" fmla="*/ 0 w 19"/>
                <a:gd name="T3" fmla="*/ 47 h 55"/>
                <a:gd name="T4" fmla="*/ 3 w 19"/>
                <a:gd name="T5" fmla="*/ 7 h 55"/>
                <a:gd name="T6" fmla="*/ 11 w 19"/>
                <a:gd name="T7" fmla="*/ 0 h 55"/>
                <a:gd name="T8" fmla="*/ 18 w 19"/>
                <a:gd name="T9" fmla="*/ 8 h 55"/>
                <a:gd name="T10" fmla="*/ 16 w 19"/>
                <a:gd name="T11" fmla="*/ 47 h 55"/>
                <a:gd name="T12" fmla="*/ 8 w 1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9" h="55">
                  <a:moveTo>
                    <a:pt x="8" y="55"/>
                  </a:moveTo>
                  <a:cubicBezTo>
                    <a:pt x="3" y="55"/>
                    <a:pt x="0" y="51"/>
                    <a:pt x="0" y="47"/>
                  </a:cubicBezTo>
                  <a:cubicBezTo>
                    <a:pt x="3" y="7"/>
                    <a:pt x="3" y="7"/>
                    <a:pt x="3" y="7"/>
                  </a:cubicBezTo>
                  <a:cubicBezTo>
                    <a:pt x="3" y="3"/>
                    <a:pt x="7" y="0"/>
                    <a:pt x="11" y="0"/>
                  </a:cubicBezTo>
                  <a:cubicBezTo>
                    <a:pt x="15" y="0"/>
                    <a:pt x="19" y="4"/>
                    <a:pt x="18" y="8"/>
                  </a:cubicBezTo>
                  <a:cubicBezTo>
                    <a:pt x="16" y="47"/>
                    <a:pt x="16" y="47"/>
                    <a:pt x="16" y="47"/>
                  </a:cubicBezTo>
                  <a:cubicBezTo>
                    <a:pt x="16"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8"/>
            <p:cNvSpPr>
              <a:spLocks/>
            </p:cNvSpPr>
            <p:nvPr userDrawn="1"/>
          </p:nvSpPr>
          <p:spPr bwMode="gray">
            <a:xfrm>
              <a:off x="1711325" y="2009775"/>
              <a:ext cx="17463" cy="52387"/>
            </a:xfrm>
            <a:custGeom>
              <a:avLst/>
              <a:gdLst>
                <a:gd name="T0" fmla="*/ 8 w 18"/>
                <a:gd name="T1" fmla="*/ 55 h 55"/>
                <a:gd name="T2" fmla="*/ 0 w 18"/>
                <a:gd name="T3" fmla="*/ 47 h 55"/>
                <a:gd name="T4" fmla="*/ 3 w 18"/>
                <a:gd name="T5" fmla="*/ 7 h 55"/>
                <a:gd name="T6" fmla="*/ 11 w 18"/>
                <a:gd name="T7" fmla="*/ 0 h 55"/>
                <a:gd name="T8" fmla="*/ 18 w 18"/>
                <a:gd name="T9" fmla="*/ 8 h 55"/>
                <a:gd name="T10" fmla="*/ 16 w 18"/>
                <a:gd name="T11" fmla="*/ 48 h 55"/>
                <a:gd name="T12" fmla="*/ 8 w 1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8" h="55">
                  <a:moveTo>
                    <a:pt x="8" y="55"/>
                  </a:moveTo>
                  <a:cubicBezTo>
                    <a:pt x="3" y="55"/>
                    <a:pt x="0" y="51"/>
                    <a:pt x="0" y="47"/>
                  </a:cubicBezTo>
                  <a:cubicBezTo>
                    <a:pt x="3" y="7"/>
                    <a:pt x="3" y="7"/>
                    <a:pt x="3" y="7"/>
                  </a:cubicBezTo>
                  <a:cubicBezTo>
                    <a:pt x="3" y="3"/>
                    <a:pt x="6" y="0"/>
                    <a:pt x="11" y="0"/>
                  </a:cubicBezTo>
                  <a:cubicBezTo>
                    <a:pt x="15" y="0"/>
                    <a:pt x="18" y="4"/>
                    <a:pt x="18" y="8"/>
                  </a:cubicBezTo>
                  <a:cubicBezTo>
                    <a:pt x="16" y="48"/>
                    <a:pt x="16" y="48"/>
                    <a:pt x="16" y="48"/>
                  </a:cubicBezTo>
                  <a:cubicBezTo>
                    <a:pt x="15"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9"/>
            <p:cNvSpPr>
              <a:spLocks/>
            </p:cNvSpPr>
            <p:nvPr userDrawn="1"/>
          </p:nvSpPr>
          <p:spPr bwMode="gray">
            <a:xfrm>
              <a:off x="1724025" y="2019300"/>
              <a:ext cx="15875" cy="46037"/>
            </a:xfrm>
            <a:custGeom>
              <a:avLst/>
              <a:gdLst>
                <a:gd name="T0" fmla="*/ 7 w 17"/>
                <a:gd name="T1" fmla="*/ 48 h 48"/>
                <a:gd name="T2" fmla="*/ 0 w 17"/>
                <a:gd name="T3" fmla="*/ 40 h 48"/>
                <a:gd name="T4" fmla="*/ 2 w 17"/>
                <a:gd name="T5" fmla="*/ 7 h 48"/>
                <a:gd name="T6" fmla="*/ 10 w 17"/>
                <a:gd name="T7" fmla="*/ 0 h 48"/>
                <a:gd name="T8" fmla="*/ 17 w 17"/>
                <a:gd name="T9" fmla="*/ 8 h 48"/>
                <a:gd name="T10" fmla="*/ 15 w 17"/>
                <a:gd name="T11" fmla="*/ 41 h 48"/>
                <a:gd name="T12" fmla="*/ 7 w 1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7" h="48">
                  <a:moveTo>
                    <a:pt x="7" y="48"/>
                  </a:moveTo>
                  <a:cubicBezTo>
                    <a:pt x="3" y="48"/>
                    <a:pt x="0" y="44"/>
                    <a:pt x="0" y="40"/>
                  </a:cubicBezTo>
                  <a:cubicBezTo>
                    <a:pt x="2" y="7"/>
                    <a:pt x="2" y="7"/>
                    <a:pt x="2" y="7"/>
                  </a:cubicBezTo>
                  <a:cubicBezTo>
                    <a:pt x="2" y="3"/>
                    <a:pt x="6" y="0"/>
                    <a:pt x="10" y="0"/>
                  </a:cubicBezTo>
                  <a:cubicBezTo>
                    <a:pt x="14" y="0"/>
                    <a:pt x="17" y="4"/>
                    <a:pt x="17" y="8"/>
                  </a:cubicBezTo>
                  <a:cubicBezTo>
                    <a:pt x="15" y="41"/>
                    <a:pt x="15" y="41"/>
                    <a:pt x="15" y="41"/>
                  </a:cubicBezTo>
                  <a:cubicBezTo>
                    <a:pt x="15" y="45"/>
                    <a:pt x="11" y="48"/>
                    <a:pt x="7" y="4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0"/>
            <p:cNvSpPr>
              <a:spLocks/>
            </p:cNvSpPr>
            <p:nvPr userDrawn="1"/>
          </p:nvSpPr>
          <p:spPr bwMode="gray">
            <a:xfrm>
              <a:off x="1698625" y="2005013"/>
              <a:ext cx="19050" cy="57150"/>
            </a:xfrm>
            <a:custGeom>
              <a:avLst/>
              <a:gdLst>
                <a:gd name="T0" fmla="*/ 8 w 19"/>
                <a:gd name="T1" fmla="*/ 59 h 60"/>
                <a:gd name="T2" fmla="*/ 1 w 19"/>
                <a:gd name="T3" fmla="*/ 51 h 60"/>
                <a:gd name="T4" fmla="*/ 3 w 19"/>
                <a:gd name="T5" fmla="*/ 8 h 60"/>
                <a:gd name="T6" fmla="*/ 11 w 19"/>
                <a:gd name="T7" fmla="*/ 1 h 60"/>
                <a:gd name="T8" fmla="*/ 19 w 19"/>
                <a:gd name="T9" fmla="*/ 9 h 60"/>
                <a:gd name="T10" fmla="*/ 16 w 19"/>
                <a:gd name="T11" fmla="*/ 52 h 60"/>
                <a:gd name="T12" fmla="*/ 8 w 19"/>
                <a:gd name="T13" fmla="*/ 59 h 60"/>
              </a:gdLst>
              <a:ahLst/>
              <a:cxnLst>
                <a:cxn ang="0">
                  <a:pos x="T0" y="T1"/>
                </a:cxn>
                <a:cxn ang="0">
                  <a:pos x="T2" y="T3"/>
                </a:cxn>
                <a:cxn ang="0">
                  <a:pos x="T4" y="T5"/>
                </a:cxn>
                <a:cxn ang="0">
                  <a:pos x="T6" y="T7"/>
                </a:cxn>
                <a:cxn ang="0">
                  <a:pos x="T8" y="T9"/>
                </a:cxn>
                <a:cxn ang="0">
                  <a:pos x="T10" y="T11"/>
                </a:cxn>
                <a:cxn ang="0">
                  <a:pos x="T12" y="T13"/>
                </a:cxn>
              </a:cxnLst>
              <a:rect l="0" t="0" r="r" b="b"/>
              <a:pathLst>
                <a:path w="19" h="60">
                  <a:moveTo>
                    <a:pt x="8" y="59"/>
                  </a:moveTo>
                  <a:cubicBezTo>
                    <a:pt x="4" y="59"/>
                    <a:pt x="0" y="56"/>
                    <a:pt x="1" y="51"/>
                  </a:cubicBezTo>
                  <a:cubicBezTo>
                    <a:pt x="3" y="8"/>
                    <a:pt x="3" y="8"/>
                    <a:pt x="3" y="8"/>
                  </a:cubicBezTo>
                  <a:cubicBezTo>
                    <a:pt x="3" y="4"/>
                    <a:pt x="7" y="0"/>
                    <a:pt x="11" y="1"/>
                  </a:cubicBezTo>
                  <a:cubicBezTo>
                    <a:pt x="16" y="1"/>
                    <a:pt x="19" y="4"/>
                    <a:pt x="19" y="9"/>
                  </a:cubicBezTo>
                  <a:cubicBezTo>
                    <a:pt x="16" y="52"/>
                    <a:pt x="16" y="52"/>
                    <a:pt x="16" y="52"/>
                  </a:cubicBezTo>
                  <a:cubicBezTo>
                    <a:pt x="16" y="56"/>
                    <a:pt x="12" y="60"/>
                    <a:pt x="8" y="5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1"/>
            <p:cNvSpPr>
              <a:spLocks/>
            </p:cNvSpPr>
            <p:nvPr userDrawn="1"/>
          </p:nvSpPr>
          <p:spPr bwMode="gray">
            <a:xfrm>
              <a:off x="1687513" y="2046288"/>
              <a:ext cx="55563" cy="22225"/>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2"/>
            <p:cNvSpPr>
              <a:spLocks noChangeArrowheads="1"/>
            </p:cNvSpPr>
            <p:nvPr userDrawn="1"/>
          </p:nvSpPr>
          <p:spPr bwMode="gray">
            <a:xfrm>
              <a:off x="1681163" y="2068513"/>
              <a:ext cx="587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Freeform 63"/>
            <p:cNvSpPr>
              <a:spLocks/>
            </p:cNvSpPr>
            <p:nvPr userDrawn="1"/>
          </p:nvSpPr>
          <p:spPr bwMode="gray">
            <a:xfrm>
              <a:off x="1368425" y="2078038"/>
              <a:ext cx="366713" cy="585787"/>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Freeform 64"/>
            <p:cNvSpPr>
              <a:spLocks/>
            </p:cNvSpPr>
            <p:nvPr userDrawn="1"/>
          </p:nvSpPr>
          <p:spPr bwMode="gray">
            <a:xfrm>
              <a:off x="1401763" y="2078038"/>
              <a:ext cx="333375" cy="846137"/>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Freeform 65"/>
            <p:cNvSpPr>
              <a:spLocks/>
            </p:cNvSpPr>
            <p:nvPr userDrawn="1"/>
          </p:nvSpPr>
          <p:spPr bwMode="gray">
            <a:xfrm>
              <a:off x="1681163" y="2041525"/>
              <a:ext cx="19050" cy="25400"/>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Freeform 66"/>
            <p:cNvSpPr>
              <a:spLocks/>
            </p:cNvSpPr>
            <p:nvPr userDrawn="1"/>
          </p:nvSpPr>
          <p:spPr bwMode="gray">
            <a:xfrm>
              <a:off x="1333500" y="2951163"/>
              <a:ext cx="31750" cy="2381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Freeform 67"/>
            <p:cNvSpPr>
              <a:spLocks/>
            </p:cNvSpPr>
            <p:nvPr userDrawn="1"/>
          </p:nvSpPr>
          <p:spPr bwMode="gray">
            <a:xfrm>
              <a:off x="1208088" y="2922588"/>
              <a:ext cx="284163" cy="4445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Freeform 68"/>
            <p:cNvSpPr>
              <a:spLocks/>
            </p:cNvSpPr>
            <p:nvPr userDrawn="1"/>
          </p:nvSpPr>
          <p:spPr bwMode="gray">
            <a:xfrm>
              <a:off x="1236663" y="2922588"/>
              <a:ext cx="255588" cy="4445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Freeform 69"/>
            <p:cNvSpPr>
              <a:spLocks/>
            </p:cNvSpPr>
            <p:nvPr userDrawn="1"/>
          </p:nvSpPr>
          <p:spPr bwMode="gray">
            <a:xfrm>
              <a:off x="1246188" y="3140075"/>
              <a:ext cx="207963" cy="71437"/>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Oval 70"/>
            <p:cNvSpPr>
              <a:spLocks noChangeArrowheads="1"/>
            </p:cNvSpPr>
            <p:nvPr userDrawn="1"/>
          </p:nvSpPr>
          <p:spPr bwMode="gray">
            <a:xfrm>
              <a:off x="1246188"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Oval 71"/>
            <p:cNvSpPr>
              <a:spLocks noChangeArrowheads="1"/>
            </p:cNvSpPr>
            <p:nvPr userDrawn="1"/>
          </p:nvSpPr>
          <p:spPr bwMode="gray">
            <a:xfrm>
              <a:off x="1420813"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Freeform 72"/>
            <p:cNvSpPr>
              <a:spLocks/>
            </p:cNvSpPr>
            <p:nvPr userDrawn="1"/>
          </p:nvSpPr>
          <p:spPr bwMode="gray">
            <a:xfrm>
              <a:off x="1296988" y="2692400"/>
              <a:ext cx="52388" cy="160337"/>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Freeform 73"/>
            <p:cNvSpPr>
              <a:spLocks/>
            </p:cNvSpPr>
            <p:nvPr userDrawn="1"/>
          </p:nvSpPr>
          <p:spPr bwMode="gray">
            <a:xfrm>
              <a:off x="1206500" y="2692400"/>
              <a:ext cx="125413" cy="15875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Freeform 74"/>
            <p:cNvSpPr>
              <a:spLocks/>
            </p:cNvSpPr>
            <p:nvPr userDrawn="1"/>
          </p:nvSpPr>
          <p:spPr bwMode="gray">
            <a:xfrm>
              <a:off x="1287463" y="2692400"/>
              <a:ext cx="44450" cy="15875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Freeform 75"/>
            <p:cNvSpPr>
              <a:spLocks/>
            </p:cNvSpPr>
            <p:nvPr userDrawn="1"/>
          </p:nvSpPr>
          <p:spPr bwMode="gray">
            <a:xfrm>
              <a:off x="1241425" y="2762250"/>
              <a:ext cx="23813" cy="188912"/>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Freeform 76"/>
            <p:cNvSpPr>
              <a:spLocks/>
            </p:cNvSpPr>
            <p:nvPr userDrawn="1"/>
          </p:nvSpPr>
          <p:spPr bwMode="gray">
            <a:xfrm>
              <a:off x="1636713" y="3189288"/>
              <a:ext cx="209550" cy="55562"/>
            </a:xfrm>
            <a:custGeom>
              <a:avLst/>
              <a:gdLst>
                <a:gd name="T0" fmla="*/ 0 w 217"/>
                <a:gd name="T1" fmla="*/ 15 h 57"/>
                <a:gd name="T2" fmla="*/ 5 w 217"/>
                <a:gd name="T3" fmla="*/ 48 h 57"/>
                <a:gd name="T4" fmla="*/ 26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5" y="57"/>
                    <a:pt x="26" y="56"/>
                  </a:cubicBezTo>
                  <a:cubicBezTo>
                    <a:pt x="128" y="47"/>
                    <a:pt x="128" y="47"/>
                    <a:pt x="128" y="47"/>
                  </a:cubicBezTo>
                  <a:cubicBezTo>
                    <a:pt x="145" y="45"/>
                    <a:pt x="196" y="32"/>
                    <a:pt x="196" y="32"/>
                  </a:cubicBezTo>
                  <a:cubicBezTo>
                    <a:pt x="217" y="24"/>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Freeform 77"/>
            <p:cNvSpPr>
              <a:spLocks/>
            </p:cNvSpPr>
            <p:nvPr userDrawn="1"/>
          </p:nvSpPr>
          <p:spPr bwMode="gray">
            <a:xfrm>
              <a:off x="1635125" y="3168650"/>
              <a:ext cx="139700" cy="44450"/>
            </a:xfrm>
            <a:custGeom>
              <a:avLst/>
              <a:gdLst>
                <a:gd name="T0" fmla="*/ 1 w 144"/>
                <a:gd name="T1" fmla="*/ 8 h 45"/>
                <a:gd name="T2" fmla="*/ 2 w 144"/>
                <a:gd name="T3" fmla="*/ 36 h 45"/>
                <a:gd name="T4" fmla="*/ 125 w 144"/>
                <a:gd name="T5" fmla="*/ 36 h 45"/>
                <a:gd name="T6" fmla="*/ 138 w 144"/>
                <a:gd name="T7" fmla="*/ 30 h 45"/>
                <a:gd name="T8" fmla="*/ 46 w 144"/>
                <a:gd name="T9" fmla="*/ 0 h 45"/>
                <a:gd name="T10" fmla="*/ 1 w 144"/>
                <a:gd name="T11" fmla="*/ 8 h 45"/>
              </a:gdLst>
              <a:ahLst/>
              <a:cxnLst>
                <a:cxn ang="0">
                  <a:pos x="T0" y="T1"/>
                </a:cxn>
                <a:cxn ang="0">
                  <a:pos x="T2" y="T3"/>
                </a:cxn>
                <a:cxn ang="0">
                  <a:pos x="T4" y="T5"/>
                </a:cxn>
                <a:cxn ang="0">
                  <a:pos x="T6" y="T7"/>
                </a:cxn>
                <a:cxn ang="0">
                  <a:pos x="T8" y="T9"/>
                </a:cxn>
                <a:cxn ang="0">
                  <a:pos x="T10" y="T11"/>
                </a:cxn>
              </a:cxnLst>
              <a:rect l="0" t="0" r="r" b="b"/>
              <a:pathLst>
                <a:path w="144" h="45">
                  <a:moveTo>
                    <a:pt x="1" y="8"/>
                  </a:moveTo>
                  <a:cubicBezTo>
                    <a:pt x="2" y="19"/>
                    <a:pt x="0" y="30"/>
                    <a:pt x="2" y="36"/>
                  </a:cubicBezTo>
                  <a:cubicBezTo>
                    <a:pt x="4" y="45"/>
                    <a:pt x="125" y="36"/>
                    <a:pt x="125" y="36"/>
                  </a:cubicBezTo>
                  <a:cubicBezTo>
                    <a:pt x="128" y="36"/>
                    <a:pt x="144" y="31"/>
                    <a:pt x="138" y="30"/>
                  </a:cubicBezTo>
                  <a:cubicBezTo>
                    <a:pt x="108" y="26"/>
                    <a:pt x="46" y="12"/>
                    <a:pt x="46" y="0"/>
                  </a:cubicBezTo>
                  <a:lnTo>
                    <a:pt x="1" y="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Freeform 78"/>
            <p:cNvSpPr>
              <a:spLocks/>
            </p:cNvSpPr>
            <p:nvPr userDrawn="1"/>
          </p:nvSpPr>
          <p:spPr bwMode="gray">
            <a:xfrm>
              <a:off x="1147763" y="2501900"/>
              <a:ext cx="119063" cy="212725"/>
            </a:xfrm>
            <a:custGeom>
              <a:avLst/>
              <a:gdLst>
                <a:gd name="T0" fmla="*/ 54 w 124"/>
                <a:gd name="T1" fmla="*/ 0 h 222"/>
                <a:gd name="T2" fmla="*/ 124 w 124"/>
                <a:gd name="T3" fmla="*/ 183 h 222"/>
                <a:gd name="T4" fmla="*/ 53 w 124"/>
                <a:gd name="T5" fmla="*/ 29 h 222"/>
                <a:gd name="T6" fmla="*/ 66 w 124"/>
                <a:gd name="T7" fmla="*/ 14 h 222"/>
              </a:gdLst>
              <a:ahLst/>
              <a:cxnLst>
                <a:cxn ang="0">
                  <a:pos x="T0" y="T1"/>
                </a:cxn>
                <a:cxn ang="0">
                  <a:pos x="T2" y="T3"/>
                </a:cxn>
                <a:cxn ang="0">
                  <a:pos x="T4" y="T5"/>
                </a:cxn>
                <a:cxn ang="0">
                  <a:pos x="T6" y="T7"/>
                </a:cxn>
              </a:cxnLst>
              <a:rect l="0" t="0" r="r" b="b"/>
              <a:pathLst>
                <a:path w="124" h="222">
                  <a:moveTo>
                    <a:pt x="54" y="0"/>
                  </a:moveTo>
                  <a:cubicBezTo>
                    <a:pt x="0" y="54"/>
                    <a:pt x="14" y="222"/>
                    <a:pt x="124" y="183"/>
                  </a:cubicBezTo>
                  <a:cubicBezTo>
                    <a:pt x="81" y="156"/>
                    <a:pt x="29" y="84"/>
                    <a:pt x="53" y="29"/>
                  </a:cubicBezTo>
                  <a:cubicBezTo>
                    <a:pt x="58" y="17"/>
                    <a:pt x="64" y="14"/>
                    <a:pt x="66" y="1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5083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3257509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t="7834" b="7834"/>
          <a:stretch/>
        </p:blipFill>
        <p:spPr>
          <a:xfrm>
            <a:off x="-1" y="-1"/>
            <a:ext cx="12436475" cy="6995517"/>
          </a:xfrm>
          <a:prstGeom prst="rect">
            <a:avLst/>
          </a:prstGeom>
        </p:spPr>
      </p:pic>
      <p:sp>
        <p:nvSpPr>
          <p:cNvPr id="13" name="Rectangle 12"/>
          <p:cNvSpPr/>
          <p:nvPr userDrawn="1"/>
        </p:nvSpPr>
        <p:spPr bwMode="auto">
          <a:xfrm>
            <a:off x="273050" y="2125662"/>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75796">
                      <a:srgbClr val="353535"/>
                    </a:gs>
                    <a:gs pos="57576">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1828800"/>
          </a:xfrm>
        </p:spPr>
        <p:txBody>
          <a:bodyPr wrap="square" lIns="164592" tIns="109728" rIns="164592" bIns="109728">
            <a:spAutoFit/>
          </a:bodyPr>
          <a:lstStyle>
            <a:lvl1pPr marL="0" indent="0">
              <a:spcBef>
                <a:spcPts val="0"/>
              </a:spcBef>
              <a:buNone/>
              <a:defRPr sz="3200">
                <a:gradFill>
                  <a:gsLst>
                    <a:gs pos="75796">
                      <a:srgbClr val="353535"/>
                    </a:gs>
                    <a:gs pos="57576">
                      <a:srgbClr val="353535"/>
                    </a:gs>
                  </a:gsLst>
                  <a:lin ang="5400000" scaled="0"/>
                </a:gradFill>
                <a:latin typeface="+mn-lt"/>
              </a:defRPr>
            </a:lvl1pPr>
          </a:lstStyle>
          <a:p>
            <a:pPr lvl="0"/>
            <a:r>
              <a:rPr lang="en-US"/>
              <a:t>Speaker name</a:t>
            </a:r>
          </a:p>
        </p:txBody>
      </p:sp>
      <p:pic>
        <p:nvPicPr>
          <p:cNvPr id="8" name="MS logo white - EMF"/>
          <p:cNvPicPr>
            <a:picLocks noChangeAspect="1"/>
          </p:cNvPicPr>
          <p:nvPr userDrawn="1"/>
        </p:nvPicPr>
        <p:blipFill>
          <a:blip r:embed="rId3"/>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129970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3278538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userDrawn="1"/>
        </p:nvPicPr>
        <p:blipFill>
          <a:blip r:embed="rId2"/>
          <a:stretch>
            <a:fillRect/>
          </a:stretch>
        </p:blipFill>
        <p:spPr bwMode="black">
          <a:xfrm>
            <a:off x="460688" y="6233445"/>
            <a:ext cx="1451843" cy="310896"/>
          </a:xfrm>
          <a:prstGeom prst="rect">
            <a:avLst/>
          </a:prstGeom>
        </p:spPr>
      </p:pic>
      <p:pic>
        <p:nvPicPr>
          <p:cNvPr id="6" name="Picture 5"/>
          <p:cNvPicPr>
            <a:picLocks noChangeAspect="1"/>
          </p:cNvPicPr>
          <p:nvPr userDrawn="1"/>
        </p:nvPicPr>
        <p:blipFill rotWithShape="1">
          <a:blip r:embed="rId3"/>
          <a:srcRect l="24860" r="8440"/>
          <a:stretch/>
        </p:blipFill>
        <p:spPr>
          <a:xfrm>
            <a:off x="5441950" y="0"/>
            <a:ext cx="6994525" cy="6994525"/>
          </a:xfrm>
          <a:prstGeom prst="rect">
            <a:avLst/>
          </a:prstGeom>
        </p:spPr>
      </p:pic>
    </p:spTree>
    <p:extLst>
      <p:ext uri="{BB962C8B-B14F-4D97-AF65-F5344CB8AC3E}">
        <p14:creationId xmlns:p14="http://schemas.microsoft.com/office/powerpoint/2010/main" val="13201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87345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42793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3803243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062366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40285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75546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9150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453336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71866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0509972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7443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95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10187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581364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33252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635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event name)">
    <p:bg>
      <p:bgRef idx="1001">
        <a:schemeClr val="bg1"/>
      </p:bgRef>
    </p:bg>
    <p:spTree>
      <p:nvGrpSpPr>
        <p:cNvPr id="1" name=""/>
        <p:cNvGrpSpPr/>
        <p:nvPr/>
      </p:nvGrpSpPr>
      <p:grpSpPr>
        <a:xfrm>
          <a:off x="0" y="0"/>
          <a:ext cx="0" cy="0"/>
          <a:chOff x="0" y="0"/>
          <a:chExt cx="0" cy="0"/>
        </a:xfrm>
      </p:grpSpPr>
      <p:sp>
        <p:nvSpPr>
          <p:cNvPr id="65" name="Rectangle 64"/>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3" name="Group 212"/>
          <p:cNvGrpSpPr>
            <a:grpSpLocks noChangeAspect="1"/>
          </p:cNvGrpSpPr>
          <p:nvPr userDrawn="1"/>
        </p:nvGrpSpPr>
        <p:grpSpPr bwMode="gray">
          <a:xfrm>
            <a:off x="6722496" y="818610"/>
            <a:ext cx="4430994" cy="5577840"/>
            <a:chOff x="14836776" y="488950"/>
            <a:chExt cx="4318000" cy="5435600"/>
          </a:xfrm>
        </p:grpSpPr>
        <p:sp>
          <p:nvSpPr>
            <p:cNvPr id="7" name="Freeform 6"/>
            <p:cNvSpPr>
              <a:spLocks/>
            </p:cNvSpPr>
            <p:nvPr userDrawn="1"/>
          </p:nvSpPr>
          <p:spPr bwMode="gray">
            <a:xfrm>
              <a:off x="14836776" y="5715000"/>
              <a:ext cx="4318000" cy="209550"/>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7"/>
            <p:cNvSpPr>
              <a:spLocks/>
            </p:cNvSpPr>
            <p:nvPr userDrawn="1"/>
          </p:nvSpPr>
          <p:spPr bwMode="gray">
            <a:xfrm>
              <a:off x="16922751" y="4827588"/>
              <a:ext cx="460375" cy="925513"/>
            </a:xfrm>
            <a:custGeom>
              <a:avLst/>
              <a:gdLst>
                <a:gd name="T0" fmla="*/ 172 w 290"/>
                <a:gd name="T1" fmla="*/ 581 h 583"/>
                <a:gd name="T2" fmla="*/ 290 w 290"/>
                <a:gd name="T3" fmla="*/ 583 h 583"/>
                <a:gd name="T4" fmla="*/ 98 w 290"/>
                <a:gd name="T5" fmla="*/ 0 h 583"/>
                <a:gd name="T6" fmla="*/ 0 w 290"/>
                <a:gd name="T7" fmla="*/ 28 h 583"/>
                <a:gd name="T8" fmla="*/ 172 w 290"/>
                <a:gd name="T9" fmla="*/ 581 h 583"/>
              </a:gdLst>
              <a:ahLst/>
              <a:cxnLst>
                <a:cxn ang="0">
                  <a:pos x="T0" y="T1"/>
                </a:cxn>
                <a:cxn ang="0">
                  <a:pos x="T2" y="T3"/>
                </a:cxn>
                <a:cxn ang="0">
                  <a:pos x="T4" y="T5"/>
                </a:cxn>
                <a:cxn ang="0">
                  <a:pos x="T6" y="T7"/>
                </a:cxn>
                <a:cxn ang="0">
                  <a:pos x="T8" y="T9"/>
                </a:cxn>
              </a:cxnLst>
              <a:rect l="0" t="0" r="r" b="b"/>
              <a:pathLst>
                <a:path w="290" h="583">
                  <a:moveTo>
                    <a:pt x="172" y="581"/>
                  </a:moveTo>
                  <a:lnTo>
                    <a:pt x="290" y="583"/>
                  </a:lnTo>
                  <a:lnTo>
                    <a:pt x="98" y="0"/>
                  </a:lnTo>
                  <a:lnTo>
                    <a:pt x="0" y="28"/>
                  </a:lnTo>
                  <a:lnTo>
                    <a:pt x="172" y="58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userDrawn="1"/>
          </p:nvSpPr>
          <p:spPr bwMode="gray">
            <a:xfrm>
              <a:off x="16611601" y="4894263"/>
              <a:ext cx="327025" cy="852488"/>
            </a:xfrm>
            <a:custGeom>
              <a:avLst/>
              <a:gdLst>
                <a:gd name="T0" fmla="*/ 94 w 206"/>
                <a:gd name="T1" fmla="*/ 537 h 537"/>
                <a:gd name="T2" fmla="*/ 206 w 206"/>
                <a:gd name="T3" fmla="*/ 533 h 537"/>
                <a:gd name="T4" fmla="*/ 116 w 206"/>
                <a:gd name="T5" fmla="*/ 0 h 537"/>
                <a:gd name="T6" fmla="*/ 0 w 206"/>
                <a:gd name="T7" fmla="*/ 0 h 537"/>
                <a:gd name="T8" fmla="*/ 94 w 206"/>
                <a:gd name="T9" fmla="*/ 537 h 537"/>
              </a:gdLst>
              <a:ahLst/>
              <a:cxnLst>
                <a:cxn ang="0">
                  <a:pos x="T0" y="T1"/>
                </a:cxn>
                <a:cxn ang="0">
                  <a:pos x="T2" y="T3"/>
                </a:cxn>
                <a:cxn ang="0">
                  <a:pos x="T4" y="T5"/>
                </a:cxn>
                <a:cxn ang="0">
                  <a:pos x="T6" y="T7"/>
                </a:cxn>
                <a:cxn ang="0">
                  <a:pos x="T8" y="T9"/>
                </a:cxn>
              </a:cxnLst>
              <a:rect l="0" t="0" r="r" b="b"/>
              <a:pathLst>
                <a:path w="206" h="537">
                  <a:moveTo>
                    <a:pt x="94" y="537"/>
                  </a:moveTo>
                  <a:lnTo>
                    <a:pt x="206" y="533"/>
                  </a:lnTo>
                  <a:lnTo>
                    <a:pt x="116" y="0"/>
                  </a:lnTo>
                  <a:lnTo>
                    <a:pt x="0" y="0"/>
                  </a:lnTo>
                  <a:lnTo>
                    <a:pt x="94" y="53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gray">
            <a:xfrm>
              <a:off x="17152938" y="5665788"/>
              <a:ext cx="571500" cy="228600"/>
            </a:xfrm>
            <a:custGeom>
              <a:avLst/>
              <a:gdLst>
                <a:gd name="T0" fmla="*/ 7 w 176"/>
                <a:gd name="T1" fmla="*/ 71 h 71"/>
                <a:gd name="T2" fmla="*/ 58 w 176"/>
                <a:gd name="T3" fmla="*/ 65 h 71"/>
                <a:gd name="T4" fmla="*/ 59 w 176"/>
                <a:gd name="T5" fmla="*/ 59 h 71"/>
                <a:gd name="T6" fmla="*/ 130 w 176"/>
                <a:gd name="T7" fmla="*/ 58 h 71"/>
                <a:gd name="T8" fmla="*/ 172 w 176"/>
                <a:gd name="T9" fmla="*/ 48 h 71"/>
                <a:gd name="T10" fmla="*/ 175 w 176"/>
                <a:gd name="T11" fmla="*/ 41 h 71"/>
                <a:gd name="T12" fmla="*/ 64 w 176"/>
                <a:gd name="T13" fmla="*/ 0 h 71"/>
                <a:gd name="T14" fmla="*/ 62 w 176"/>
                <a:gd name="T15" fmla="*/ 0 h 71"/>
                <a:gd name="T16" fmla="*/ 39 w 176"/>
                <a:gd name="T17" fmla="*/ 19 h 71"/>
                <a:gd name="T18" fmla="*/ 6 w 176"/>
                <a:gd name="T19" fmla="*/ 7 h 71"/>
                <a:gd name="T20" fmla="*/ 7 w 176"/>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71">
                  <a:moveTo>
                    <a:pt x="7" y="71"/>
                  </a:moveTo>
                  <a:cubicBezTo>
                    <a:pt x="58" y="65"/>
                    <a:pt x="58" y="65"/>
                    <a:pt x="58" y="65"/>
                  </a:cubicBezTo>
                  <a:cubicBezTo>
                    <a:pt x="59" y="59"/>
                    <a:pt x="59" y="59"/>
                    <a:pt x="59" y="59"/>
                  </a:cubicBezTo>
                  <a:cubicBezTo>
                    <a:pt x="75" y="60"/>
                    <a:pt x="112" y="60"/>
                    <a:pt x="130" y="58"/>
                  </a:cubicBezTo>
                  <a:cubicBezTo>
                    <a:pt x="143" y="57"/>
                    <a:pt x="163" y="54"/>
                    <a:pt x="172" y="48"/>
                  </a:cubicBezTo>
                  <a:cubicBezTo>
                    <a:pt x="174" y="47"/>
                    <a:pt x="176" y="43"/>
                    <a:pt x="175" y="41"/>
                  </a:cubicBezTo>
                  <a:cubicBezTo>
                    <a:pt x="171" y="20"/>
                    <a:pt x="88" y="22"/>
                    <a:pt x="64" y="0"/>
                  </a:cubicBezTo>
                  <a:cubicBezTo>
                    <a:pt x="62" y="0"/>
                    <a:pt x="62" y="0"/>
                    <a:pt x="62" y="0"/>
                  </a:cubicBezTo>
                  <a:cubicBezTo>
                    <a:pt x="57" y="5"/>
                    <a:pt x="52" y="18"/>
                    <a:pt x="39" y="19"/>
                  </a:cubicBezTo>
                  <a:cubicBezTo>
                    <a:pt x="27" y="21"/>
                    <a:pt x="12" y="11"/>
                    <a:pt x="6" y="7"/>
                  </a:cubicBezTo>
                  <a:cubicBezTo>
                    <a:pt x="0" y="14"/>
                    <a:pt x="5" y="70"/>
                    <a:pt x="7" y="7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userDrawn="1"/>
          </p:nvSpPr>
          <p:spPr bwMode="gray">
            <a:xfrm>
              <a:off x="16727488" y="5665788"/>
              <a:ext cx="568325" cy="225425"/>
            </a:xfrm>
            <a:custGeom>
              <a:avLst/>
              <a:gdLst>
                <a:gd name="T0" fmla="*/ 5 w 175"/>
                <a:gd name="T1" fmla="*/ 70 h 70"/>
                <a:gd name="T2" fmla="*/ 56 w 175"/>
                <a:gd name="T3" fmla="*/ 66 h 70"/>
                <a:gd name="T4" fmla="*/ 57 w 175"/>
                <a:gd name="T5" fmla="*/ 59 h 70"/>
                <a:gd name="T6" fmla="*/ 128 w 175"/>
                <a:gd name="T7" fmla="*/ 61 h 70"/>
                <a:gd name="T8" fmla="*/ 171 w 175"/>
                <a:gd name="T9" fmla="*/ 52 h 70"/>
                <a:gd name="T10" fmla="*/ 174 w 175"/>
                <a:gd name="T11" fmla="*/ 45 h 70"/>
                <a:gd name="T12" fmla="*/ 65 w 175"/>
                <a:gd name="T13" fmla="*/ 0 h 70"/>
                <a:gd name="T14" fmla="*/ 63 w 175"/>
                <a:gd name="T15" fmla="*/ 0 h 70"/>
                <a:gd name="T16" fmla="*/ 39 w 175"/>
                <a:gd name="T17" fmla="*/ 19 h 70"/>
                <a:gd name="T18" fmla="*/ 6 w 175"/>
                <a:gd name="T19" fmla="*/ 5 h 70"/>
                <a:gd name="T20" fmla="*/ 5 w 175"/>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0">
                  <a:moveTo>
                    <a:pt x="5" y="70"/>
                  </a:moveTo>
                  <a:cubicBezTo>
                    <a:pt x="56" y="66"/>
                    <a:pt x="56" y="66"/>
                    <a:pt x="56" y="66"/>
                  </a:cubicBezTo>
                  <a:cubicBezTo>
                    <a:pt x="57" y="59"/>
                    <a:pt x="57" y="59"/>
                    <a:pt x="57" y="59"/>
                  </a:cubicBezTo>
                  <a:cubicBezTo>
                    <a:pt x="74" y="61"/>
                    <a:pt x="110" y="62"/>
                    <a:pt x="128" y="61"/>
                  </a:cubicBezTo>
                  <a:cubicBezTo>
                    <a:pt x="142" y="60"/>
                    <a:pt x="161" y="58"/>
                    <a:pt x="171" y="52"/>
                  </a:cubicBezTo>
                  <a:cubicBezTo>
                    <a:pt x="172" y="51"/>
                    <a:pt x="175" y="48"/>
                    <a:pt x="174" y="45"/>
                  </a:cubicBezTo>
                  <a:cubicBezTo>
                    <a:pt x="170" y="25"/>
                    <a:pt x="88" y="23"/>
                    <a:pt x="65" y="0"/>
                  </a:cubicBezTo>
                  <a:cubicBezTo>
                    <a:pt x="63" y="0"/>
                    <a:pt x="63" y="0"/>
                    <a:pt x="63" y="0"/>
                  </a:cubicBezTo>
                  <a:cubicBezTo>
                    <a:pt x="57" y="6"/>
                    <a:pt x="52" y="18"/>
                    <a:pt x="39" y="19"/>
                  </a:cubicBezTo>
                  <a:cubicBezTo>
                    <a:pt x="26" y="20"/>
                    <a:pt x="12" y="10"/>
                    <a:pt x="6" y="5"/>
                  </a:cubicBezTo>
                  <a:cubicBezTo>
                    <a:pt x="0" y="12"/>
                    <a:pt x="3" y="69"/>
                    <a:pt x="5" y="7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userDrawn="1"/>
          </p:nvSpPr>
          <p:spPr bwMode="gray">
            <a:xfrm>
              <a:off x="15955963" y="3425825"/>
              <a:ext cx="341313" cy="568325"/>
            </a:xfrm>
            <a:custGeom>
              <a:avLst/>
              <a:gdLst>
                <a:gd name="T0" fmla="*/ 103 w 105"/>
                <a:gd name="T1" fmla="*/ 133 h 176"/>
                <a:gd name="T2" fmla="*/ 83 w 105"/>
                <a:gd name="T3" fmla="*/ 0 h 176"/>
                <a:gd name="T4" fmla="*/ 0 w 105"/>
                <a:gd name="T5" fmla="*/ 12 h 176"/>
                <a:gd name="T6" fmla="*/ 19 w 105"/>
                <a:gd name="T7" fmla="*/ 145 h 176"/>
                <a:gd name="T8" fmla="*/ 67 w 105"/>
                <a:gd name="T9" fmla="*/ 172 h 176"/>
                <a:gd name="T10" fmla="*/ 103 w 105"/>
                <a:gd name="T11" fmla="*/ 133 h 176"/>
              </a:gdLst>
              <a:ahLst/>
              <a:cxnLst>
                <a:cxn ang="0">
                  <a:pos x="T0" y="T1"/>
                </a:cxn>
                <a:cxn ang="0">
                  <a:pos x="T2" y="T3"/>
                </a:cxn>
                <a:cxn ang="0">
                  <a:pos x="T4" y="T5"/>
                </a:cxn>
                <a:cxn ang="0">
                  <a:pos x="T6" y="T7"/>
                </a:cxn>
                <a:cxn ang="0">
                  <a:pos x="T8" y="T9"/>
                </a:cxn>
                <a:cxn ang="0">
                  <a:pos x="T10" y="T11"/>
                </a:cxn>
              </a:cxnLst>
              <a:rect l="0" t="0" r="r" b="b"/>
              <a:pathLst>
                <a:path w="105" h="176">
                  <a:moveTo>
                    <a:pt x="103" y="133"/>
                  </a:moveTo>
                  <a:cubicBezTo>
                    <a:pt x="83" y="0"/>
                    <a:pt x="83" y="0"/>
                    <a:pt x="83" y="0"/>
                  </a:cubicBezTo>
                  <a:cubicBezTo>
                    <a:pt x="0" y="12"/>
                    <a:pt x="0" y="12"/>
                    <a:pt x="0" y="12"/>
                  </a:cubicBezTo>
                  <a:cubicBezTo>
                    <a:pt x="19" y="145"/>
                    <a:pt x="19" y="145"/>
                    <a:pt x="19" y="145"/>
                  </a:cubicBezTo>
                  <a:cubicBezTo>
                    <a:pt x="22" y="161"/>
                    <a:pt x="37" y="176"/>
                    <a:pt x="67" y="172"/>
                  </a:cubicBezTo>
                  <a:cubicBezTo>
                    <a:pt x="98" y="167"/>
                    <a:pt x="105" y="149"/>
                    <a:pt x="103" y="13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userDrawn="1"/>
          </p:nvSpPr>
          <p:spPr bwMode="gray">
            <a:xfrm>
              <a:off x="15922626" y="3413125"/>
              <a:ext cx="309563" cy="149225"/>
            </a:xfrm>
            <a:custGeom>
              <a:avLst/>
              <a:gdLst>
                <a:gd name="T0" fmla="*/ 3 w 95"/>
                <a:gd name="T1" fmla="*/ 19 h 46"/>
                <a:gd name="T2" fmla="*/ 95 w 95"/>
                <a:gd name="T3" fmla="*/ 16 h 46"/>
                <a:gd name="T4" fmla="*/ 93 w 95"/>
                <a:gd name="T5" fmla="*/ 0 h 46"/>
                <a:gd name="T6" fmla="*/ 0 w 95"/>
                <a:gd name="T7" fmla="*/ 3 h 46"/>
                <a:gd name="T8" fmla="*/ 3 w 95"/>
                <a:gd name="T9" fmla="*/ 19 h 46"/>
              </a:gdLst>
              <a:ahLst/>
              <a:cxnLst>
                <a:cxn ang="0">
                  <a:pos x="T0" y="T1"/>
                </a:cxn>
                <a:cxn ang="0">
                  <a:pos x="T2" y="T3"/>
                </a:cxn>
                <a:cxn ang="0">
                  <a:pos x="T4" y="T5"/>
                </a:cxn>
                <a:cxn ang="0">
                  <a:pos x="T6" y="T7"/>
                </a:cxn>
                <a:cxn ang="0">
                  <a:pos x="T8" y="T9"/>
                </a:cxn>
              </a:cxnLst>
              <a:rect l="0" t="0" r="r" b="b"/>
              <a:pathLst>
                <a:path w="95" h="46">
                  <a:moveTo>
                    <a:pt x="3" y="19"/>
                  </a:moveTo>
                  <a:cubicBezTo>
                    <a:pt x="33" y="46"/>
                    <a:pt x="60" y="35"/>
                    <a:pt x="95" y="16"/>
                  </a:cubicBezTo>
                  <a:cubicBezTo>
                    <a:pt x="93" y="0"/>
                    <a:pt x="93" y="0"/>
                    <a:pt x="93" y="0"/>
                  </a:cubicBezTo>
                  <a:cubicBezTo>
                    <a:pt x="0" y="3"/>
                    <a:pt x="0" y="3"/>
                    <a:pt x="0" y="3"/>
                  </a:cubicBezTo>
                  <a:lnTo>
                    <a:pt x="3" y="19"/>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userDrawn="1"/>
          </p:nvSpPr>
          <p:spPr bwMode="gray">
            <a:xfrm>
              <a:off x="17899063" y="4287838"/>
              <a:ext cx="577850" cy="1539875"/>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noEditPoints="1"/>
            </p:cNvSpPr>
            <p:nvPr userDrawn="1"/>
          </p:nvSpPr>
          <p:spPr bwMode="gray">
            <a:xfrm>
              <a:off x="15420976" y="4287838"/>
              <a:ext cx="577850" cy="1539875"/>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userDrawn="1"/>
          </p:nvSpPr>
          <p:spPr bwMode="gray">
            <a:xfrm>
              <a:off x="15322551" y="4287838"/>
              <a:ext cx="3252788" cy="203200"/>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6"/>
            <p:cNvSpPr>
              <a:spLocks noChangeArrowheads="1"/>
            </p:cNvSpPr>
            <p:nvPr userDrawn="1"/>
          </p:nvSpPr>
          <p:spPr bwMode="gray">
            <a:xfrm>
              <a:off x="15322551" y="4156075"/>
              <a:ext cx="3252788" cy="263525"/>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7"/>
            <p:cNvSpPr>
              <a:spLocks noChangeArrowheads="1"/>
            </p:cNvSpPr>
            <p:nvPr userDrawn="1"/>
          </p:nvSpPr>
          <p:spPr bwMode="gray">
            <a:xfrm>
              <a:off x="16786226" y="4268788"/>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userDrawn="1"/>
          </p:nvSpPr>
          <p:spPr bwMode="gray">
            <a:xfrm>
              <a:off x="16098838" y="4287838"/>
              <a:ext cx="711200" cy="65088"/>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userDrawn="1"/>
          </p:nvSpPr>
          <p:spPr bwMode="gray">
            <a:xfrm>
              <a:off x="16098838" y="4265613"/>
              <a:ext cx="711200" cy="6350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0"/>
            <p:cNvSpPr>
              <a:spLocks noChangeArrowheads="1"/>
            </p:cNvSpPr>
            <p:nvPr userDrawn="1"/>
          </p:nvSpPr>
          <p:spPr bwMode="gray">
            <a:xfrm>
              <a:off x="17311688" y="4252913"/>
              <a:ext cx="6048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userDrawn="1"/>
          </p:nvSpPr>
          <p:spPr bwMode="gray">
            <a:xfrm>
              <a:off x="17292638" y="4210050"/>
              <a:ext cx="642938" cy="46038"/>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gray">
            <a:xfrm>
              <a:off x="17522826" y="4013200"/>
              <a:ext cx="185738"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gray">
            <a:xfrm>
              <a:off x="16741776" y="2984500"/>
              <a:ext cx="1744663" cy="103822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p:cNvSpPr>
            <p:nvPr userDrawn="1"/>
          </p:nvSpPr>
          <p:spPr bwMode="gray">
            <a:xfrm>
              <a:off x="16810038" y="3041650"/>
              <a:ext cx="1611313" cy="9207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p:cNvSpPr>
            <p:nvPr userDrawn="1"/>
          </p:nvSpPr>
          <p:spPr bwMode="gray">
            <a:xfrm>
              <a:off x="17033876" y="3284537"/>
              <a:ext cx="388938" cy="84138"/>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userDrawn="1"/>
          </p:nvSpPr>
          <p:spPr bwMode="gray">
            <a:xfrm>
              <a:off x="17033876" y="3400425"/>
              <a:ext cx="687388" cy="87313"/>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userDrawn="1"/>
          </p:nvSpPr>
          <p:spPr bwMode="gray">
            <a:xfrm>
              <a:off x="17413288" y="3519488"/>
              <a:ext cx="687388" cy="84138"/>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userDrawn="1"/>
          </p:nvSpPr>
          <p:spPr bwMode="gray">
            <a:xfrm>
              <a:off x="17413288" y="3635375"/>
              <a:ext cx="839788" cy="87313"/>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userDrawn="1"/>
          </p:nvSpPr>
          <p:spPr bwMode="gray">
            <a:xfrm>
              <a:off x="16810038" y="3048000"/>
              <a:ext cx="1598613" cy="914400"/>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Freeform 30"/>
            <p:cNvSpPr>
              <a:spLocks/>
            </p:cNvSpPr>
            <p:nvPr userDrawn="1"/>
          </p:nvSpPr>
          <p:spPr bwMode="gray">
            <a:xfrm>
              <a:off x="17033876" y="3284537"/>
              <a:ext cx="346075" cy="84138"/>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31"/>
            <p:cNvSpPr>
              <a:spLocks/>
            </p:cNvSpPr>
            <p:nvPr userDrawn="1"/>
          </p:nvSpPr>
          <p:spPr bwMode="gray">
            <a:xfrm>
              <a:off x="17033876" y="3400425"/>
              <a:ext cx="554038" cy="87313"/>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Freeform 32"/>
            <p:cNvSpPr>
              <a:spLocks/>
            </p:cNvSpPr>
            <p:nvPr userDrawn="1"/>
          </p:nvSpPr>
          <p:spPr bwMode="gray">
            <a:xfrm>
              <a:off x="17413288" y="3519488"/>
              <a:ext cx="379413" cy="84138"/>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Freeform 33"/>
            <p:cNvSpPr>
              <a:spLocks/>
            </p:cNvSpPr>
            <p:nvPr userDrawn="1"/>
          </p:nvSpPr>
          <p:spPr bwMode="gray">
            <a:xfrm>
              <a:off x="17413288" y="3635375"/>
              <a:ext cx="587375" cy="87313"/>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Freeform 34"/>
            <p:cNvSpPr>
              <a:spLocks/>
            </p:cNvSpPr>
            <p:nvPr userDrawn="1"/>
          </p:nvSpPr>
          <p:spPr bwMode="gray">
            <a:xfrm>
              <a:off x="16506826" y="488950"/>
              <a:ext cx="1603375" cy="900113"/>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Freeform 35"/>
            <p:cNvSpPr>
              <a:spLocks/>
            </p:cNvSpPr>
            <p:nvPr userDrawn="1"/>
          </p:nvSpPr>
          <p:spPr bwMode="gray">
            <a:xfrm>
              <a:off x="16506826" y="731837"/>
              <a:ext cx="1497013" cy="657225"/>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Freeform 36"/>
            <p:cNvSpPr>
              <a:spLocks/>
            </p:cNvSpPr>
            <p:nvPr userDrawn="1"/>
          </p:nvSpPr>
          <p:spPr bwMode="gray">
            <a:xfrm>
              <a:off x="16033751" y="1592262"/>
              <a:ext cx="609600" cy="3429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Freeform 37"/>
            <p:cNvSpPr>
              <a:spLocks/>
            </p:cNvSpPr>
            <p:nvPr userDrawn="1"/>
          </p:nvSpPr>
          <p:spPr bwMode="gray">
            <a:xfrm>
              <a:off x="18175288" y="563562"/>
              <a:ext cx="515938" cy="290513"/>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Freeform 38"/>
            <p:cNvSpPr>
              <a:spLocks/>
            </p:cNvSpPr>
            <p:nvPr userDrawn="1"/>
          </p:nvSpPr>
          <p:spPr bwMode="gray">
            <a:xfrm>
              <a:off x="15971838" y="3568700"/>
              <a:ext cx="376238" cy="177800"/>
            </a:xfrm>
            <a:custGeom>
              <a:avLst/>
              <a:gdLst>
                <a:gd name="T0" fmla="*/ 178 w 237"/>
                <a:gd name="T1" fmla="*/ 0 h 112"/>
                <a:gd name="T2" fmla="*/ 0 w 237"/>
                <a:gd name="T3" fmla="*/ 22 h 112"/>
                <a:gd name="T4" fmla="*/ 0 w 237"/>
                <a:gd name="T5" fmla="*/ 105 h 112"/>
                <a:gd name="T6" fmla="*/ 237 w 237"/>
                <a:gd name="T7" fmla="*/ 112 h 112"/>
                <a:gd name="T8" fmla="*/ 178 w 237"/>
                <a:gd name="T9" fmla="*/ 0 h 112"/>
              </a:gdLst>
              <a:ahLst/>
              <a:cxnLst>
                <a:cxn ang="0">
                  <a:pos x="T0" y="T1"/>
                </a:cxn>
                <a:cxn ang="0">
                  <a:pos x="T2" y="T3"/>
                </a:cxn>
                <a:cxn ang="0">
                  <a:pos x="T4" y="T5"/>
                </a:cxn>
                <a:cxn ang="0">
                  <a:pos x="T6" y="T7"/>
                </a:cxn>
                <a:cxn ang="0">
                  <a:pos x="T8" y="T9"/>
                </a:cxn>
              </a:cxnLst>
              <a:rect l="0" t="0" r="r" b="b"/>
              <a:pathLst>
                <a:path w="237" h="112">
                  <a:moveTo>
                    <a:pt x="178" y="0"/>
                  </a:moveTo>
                  <a:lnTo>
                    <a:pt x="0" y="22"/>
                  </a:lnTo>
                  <a:lnTo>
                    <a:pt x="0" y="105"/>
                  </a:lnTo>
                  <a:lnTo>
                    <a:pt x="237" y="112"/>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Rectangle 39"/>
            <p:cNvSpPr>
              <a:spLocks noChangeArrowheads="1"/>
            </p:cNvSpPr>
            <p:nvPr userDrawn="1"/>
          </p:nvSpPr>
          <p:spPr bwMode="gray">
            <a:xfrm>
              <a:off x="16124238" y="4740275"/>
              <a:ext cx="204788" cy="730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Freeform 40"/>
            <p:cNvSpPr>
              <a:spLocks/>
            </p:cNvSpPr>
            <p:nvPr userDrawn="1"/>
          </p:nvSpPr>
          <p:spPr bwMode="gray">
            <a:xfrm>
              <a:off x="16114713" y="4484688"/>
              <a:ext cx="817563" cy="1177925"/>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Freeform 41"/>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 name="T16" fmla="*/ 331 w 407"/>
                <a:gd name="T17" fmla="*/ 191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742">
                  <a:moveTo>
                    <a:pt x="331" y="191"/>
                  </a:moveTo>
                  <a:lnTo>
                    <a:pt x="49" y="153"/>
                  </a:lnTo>
                  <a:lnTo>
                    <a:pt x="72" y="6"/>
                  </a:lnTo>
                  <a:lnTo>
                    <a:pt x="27" y="0"/>
                  </a:lnTo>
                  <a:lnTo>
                    <a:pt x="0" y="165"/>
                  </a:lnTo>
                  <a:lnTo>
                    <a:pt x="276" y="207"/>
                  </a:lnTo>
                  <a:lnTo>
                    <a:pt x="358" y="742"/>
                  </a:lnTo>
                  <a:lnTo>
                    <a:pt x="407" y="728"/>
                  </a:lnTo>
                  <a:lnTo>
                    <a:pt x="331" y="191"/>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Freeform 42"/>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42">
                  <a:moveTo>
                    <a:pt x="331" y="191"/>
                  </a:moveTo>
                  <a:lnTo>
                    <a:pt x="49" y="153"/>
                  </a:lnTo>
                  <a:lnTo>
                    <a:pt x="72" y="6"/>
                  </a:lnTo>
                  <a:lnTo>
                    <a:pt x="27" y="0"/>
                  </a:lnTo>
                  <a:lnTo>
                    <a:pt x="0" y="165"/>
                  </a:lnTo>
                  <a:lnTo>
                    <a:pt x="276" y="207"/>
                  </a:lnTo>
                  <a:lnTo>
                    <a:pt x="358" y="742"/>
                  </a:lnTo>
                  <a:lnTo>
                    <a:pt x="407" y="7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Freeform 43"/>
            <p:cNvSpPr>
              <a:spLocks/>
            </p:cNvSpPr>
            <p:nvPr userDrawn="1"/>
          </p:nvSpPr>
          <p:spPr bwMode="gray">
            <a:xfrm>
              <a:off x="16098838" y="4519613"/>
              <a:ext cx="1246188" cy="1133475"/>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Freeform 44"/>
            <p:cNvSpPr>
              <a:spLocks/>
            </p:cNvSpPr>
            <p:nvPr userDrawn="1"/>
          </p:nvSpPr>
          <p:spPr bwMode="gray">
            <a:xfrm>
              <a:off x="16098838" y="4719638"/>
              <a:ext cx="1069975" cy="933450"/>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Freeform 45"/>
            <p:cNvSpPr>
              <a:spLocks/>
            </p:cNvSpPr>
            <p:nvPr userDrawn="1"/>
          </p:nvSpPr>
          <p:spPr bwMode="gray">
            <a:xfrm>
              <a:off x="15832138" y="3638550"/>
              <a:ext cx="708025" cy="1227138"/>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Freeform 46"/>
            <p:cNvSpPr>
              <a:spLocks/>
            </p:cNvSpPr>
            <p:nvPr userDrawn="1"/>
          </p:nvSpPr>
          <p:spPr bwMode="gray">
            <a:xfrm>
              <a:off x="17289463" y="1793875"/>
              <a:ext cx="127000" cy="185738"/>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Freeform 47"/>
            <p:cNvSpPr>
              <a:spLocks/>
            </p:cNvSpPr>
            <p:nvPr userDrawn="1"/>
          </p:nvSpPr>
          <p:spPr bwMode="gray">
            <a:xfrm>
              <a:off x="17006888" y="1231900"/>
              <a:ext cx="646113" cy="644525"/>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9C28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Freeform 48"/>
            <p:cNvSpPr>
              <a:spLocks/>
            </p:cNvSpPr>
            <p:nvPr userDrawn="1"/>
          </p:nvSpPr>
          <p:spPr bwMode="gray">
            <a:xfrm>
              <a:off x="17010063" y="1347787"/>
              <a:ext cx="668338" cy="525463"/>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1" name="Freeform 49"/>
            <p:cNvSpPr>
              <a:spLocks/>
            </p:cNvSpPr>
            <p:nvPr userDrawn="1"/>
          </p:nvSpPr>
          <p:spPr bwMode="gray">
            <a:xfrm>
              <a:off x="17345026" y="1666875"/>
              <a:ext cx="61913" cy="200025"/>
            </a:xfrm>
            <a:custGeom>
              <a:avLst/>
              <a:gdLst>
                <a:gd name="T0" fmla="*/ 8 w 19"/>
                <a:gd name="T1" fmla="*/ 62 h 62"/>
                <a:gd name="T2" fmla="*/ 0 w 19"/>
                <a:gd name="T3" fmla="*/ 54 h 62"/>
                <a:gd name="T4" fmla="*/ 3 w 19"/>
                <a:gd name="T5" fmla="*/ 7 h 62"/>
                <a:gd name="T6" fmla="*/ 11 w 19"/>
                <a:gd name="T7" fmla="*/ 0 h 62"/>
                <a:gd name="T8" fmla="*/ 18 w 19"/>
                <a:gd name="T9" fmla="*/ 8 h 62"/>
                <a:gd name="T10" fmla="*/ 16 w 19"/>
                <a:gd name="T11" fmla="*/ 54 h 62"/>
                <a:gd name="T12" fmla="*/ 8 w 19"/>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8" y="62"/>
                  </a:moveTo>
                  <a:cubicBezTo>
                    <a:pt x="3" y="62"/>
                    <a:pt x="0" y="58"/>
                    <a:pt x="0" y="54"/>
                  </a:cubicBezTo>
                  <a:cubicBezTo>
                    <a:pt x="3" y="7"/>
                    <a:pt x="3" y="7"/>
                    <a:pt x="3" y="7"/>
                  </a:cubicBezTo>
                  <a:cubicBezTo>
                    <a:pt x="3" y="3"/>
                    <a:pt x="7" y="0"/>
                    <a:pt x="11" y="0"/>
                  </a:cubicBezTo>
                  <a:cubicBezTo>
                    <a:pt x="15" y="0"/>
                    <a:pt x="19" y="4"/>
                    <a:pt x="18" y="8"/>
                  </a:cubicBezTo>
                  <a:cubicBezTo>
                    <a:pt x="16" y="54"/>
                    <a:pt x="16" y="54"/>
                    <a:pt x="16" y="54"/>
                  </a:cubicBezTo>
                  <a:cubicBezTo>
                    <a:pt x="16"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2" name="Freeform 50"/>
            <p:cNvSpPr>
              <a:spLocks/>
            </p:cNvSpPr>
            <p:nvPr userDrawn="1"/>
          </p:nvSpPr>
          <p:spPr bwMode="gray">
            <a:xfrm>
              <a:off x="17425988" y="1706562"/>
              <a:ext cx="58738" cy="200025"/>
            </a:xfrm>
            <a:custGeom>
              <a:avLst/>
              <a:gdLst>
                <a:gd name="T0" fmla="*/ 8 w 18"/>
                <a:gd name="T1" fmla="*/ 62 h 62"/>
                <a:gd name="T2" fmla="*/ 0 w 18"/>
                <a:gd name="T3" fmla="*/ 54 h 62"/>
                <a:gd name="T4" fmla="*/ 3 w 18"/>
                <a:gd name="T5" fmla="*/ 8 h 62"/>
                <a:gd name="T6" fmla="*/ 11 w 18"/>
                <a:gd name="T7" fmla="*/ 0 h 62"/>
                <a:gd name="T8" fmla="*/ 18 w 18"/>
                <a:gd name="T9" fmla="*/ 8 h 62"/>
                <a:gd name="T10" fmla="*/ 16 w 18"/>
                <a:gd name="T11" fmla="*/ 55 h 62"/>
                <a:gd name="T12" fmla="*/ 8 w 18"/>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8" y="62"/>
                  </a:moveTo>
                  <a:cubicBezTo>
                    <a:pt x="3" y="62"/>
                    <a:pt x="0" y="58"/>
                    <a:pt x="0" y="54"/>
                  </a:cubicBezTo>
                  <a:cubicBezTo>
                    <a:pt x="3" y="8"/>
                    <a:pt x="3" y="8"/>
                    <a:pt x="3" y="8"/>
                  </a:cubicBezTo>
                  <a:cubicBezTo>
                    <a:pt x="3" y="3"/>
                    <a:pt x="6" y="0"/>
                    <a:pt x="11" y="0"/>
                  </a:cubicBezTo>
                  <a:cubicBezTo>
                    <a:pt x="15" y="0"/>
                    <a:pt x="18" y="4"/>
                    <a:pt x="18" y="8"/>
                  </a:cubicBezTo>
                  <a:cubicBezTo>
                    <a:pt x="16" y="55"/>
                    <a:pt x="16" y="55"/>
                    <a:pt x="16" y="55"/>
                  </a:cubicBezTo>
                  <a:cubicBezTo>
                    <a:pt x="15"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Freeform 51"/>
            <p:cNvSpPr>
              <a:spLocks/>
            </p:cNvSpPr>
            <p:nvPr userDrawn="1"/>
          </p:nvSpPr>
          <p:spPr bwMode="gray">
            <a:xfrm>
              <a:off x="17468851" y="1738312"/>
              <a:ext cx="53975" cy="177800"/>
            </a:xfrm>
            <a:custGeom>
              <a:avLst/>
              <a:gdLst>
                <a:gd name="T0" fmla="*/ 7 w 17"/>
                <a:gd name="T1" fmla="*/ 55 h 55"/>
                <a:gd name="T2" fmla="*/ 0 w 17"/>
                <a:gd name="T3" fmla="*/ 47 h 55"/>
                <a:gd name="T4" fmla="*/ 2 w 17"/>
                <a:gd name="T5" fmla="*/ 7 h 55"/>
                <a:gd name="T6" fmla="*/ 10 w 17"/>
                <a:gd name="T7" fmla="*/ 0 h 55"/>
                <a:gd name="T8" fmla="*/ 17 w 17"/>
                <a:gd name="T9" fmla="*/ 8 h 55"/>
                <a:gd name="T10" fmla="*/ 15 w 17"/>
                <a:gd name="T11" fmla="*/ 48 h 55"/>
                <a:gd name="T12" fmla="*/ 7 w 1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7" y="55"/>
                  </a:moveTo>
                  <a:cubicBezTo>
                    <a:pt x="3" y="55"/>
                    <a:pt x="0" y="51"/>
                    <a:pt x="0" y="47"/>
                  </a:cubicBezTo>
                  <a:cubicBezTo>
                    <a:pt x="2" y="7"/>
                    <a:pt x="2" y="7"/>
                    <a:pt x="2" y="7"/>
                  </a:cubicBezTo>
                  <a:cubicBezTo>
                    <a:pt x="2" y="3"/>
                    <a:pt x="6" y="0"/>
                    <a:pt x="10" y="0"/>
                  </a:cubicBezTo>
                  <a:cubicBezTo>
                    <a:pt x="14" y="0"/>
                    <a:pt x="17" y="4"/>
                    <a:pt x="17" y="8"/>
                  </a:cubicBezTo>
                  <a:cubicBezTo>
                    <a:pt x="15" y="48"/>
                    <a:pt x="15" y="48"/>
                    <a:pt x="15" y="48"/>
                  </a:cubicBezTo>
                  <a:cubicBezTo>
                    <a:pt x="15" y="52"/>
                    <a:pt x="11" y="55"/>
                    <a:pt x="7" y="55"/>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Freeform 52"/>
            <p:cNvSpPr>
              <a:spLocks/>
            </p:cNvSpPr>
            <p:nvPr userDrawn="1"/>
          </p:nvSpPr>
          <p:spPr bwMode="gray">
            <a:xfrm>
              <a:off x="17383126" y="1689100"/>
              <a:ext cx="61913" cy="217488"/>
            </a:xfrm>
            <a:custGeom>
              <a:avLst/>
              <a:gdLst>
                <a:gd name="T0" fmla="*/ 8 w 19"/>
                <a:gd name="T1" fmla="*/ 66 h 67"/>
                <a:gd name="T2" fmla="*/ 1 w 19"/>
                <a:gd name="T3" fmla="*/ 58 h 67"/>
                <a:gd name="T4" fmla="*/ 3 w 19"/>
                <a:gd name="T5" fmla="*/ 8 h 67"/>
                <a:gd name="T6" fmla="*/ 11 w 19"/>
                <a:gd name="T7" fmla="*/ 1 h 67"/>
                <a:gd name="T8" fmla="*/ 19 w 19"/>
                <a:gd name="T9" fmla="*/ 9 h 67"/>
                <a:gd name="T10" fmla="*/ 16 w 19"/>
                <a:gd name="T11" fmla="*/ 59 h 67"/>
                <a:gd name="T12" fmla="*/ 8 w 19"/>
                <a:gd name="T13" fmla="*/ 66 h 67"/>
              </a:gdLst>
              <a:ahLst/>
              <a:cxnLst>
                <a:cxn ang="0">
                  <a:pos x="T0" y="T1"/>
                </a:cxn>
                <a:cxn ang="0">
                  <a:pos x="T2" y="T3"/>
                </a:cxn>
                <a:cxn ang="0">
                  <a:pos x="T4" y="T5"/>
                </a:cxn>
                <a:cxn ang="0">
                  <a:pos x="T6" y="T7"/>
                </a:cxn>
                <a:cxn ang="0">
                  <a:pos x="T8" y="T9"/>
                </a:cxn>
                <a:cxn ang="0">
                  <a:pos x="T10" y="T11"/>
                </a:cxn>
                <a:cxn ang="0">
                  <a:pos x="T12" y="T13"/>
                </a:cxn>
              </a:cxnLst>
              <a:rect l="0" t="0" r="r" b="b"/>
              <a:pathLst>
                <a:path w="19" h="67">
                  <a:moveTo>
                    <a:pt x="8" y="66"/>
                  </a:moveTo>
                  <a:cubicBezTo>
                    <a:pt x="4" y="66"/>
                    <a:pt x="0" y="63"/>
                    <a:pt x="1" y="58"/>
                  </a:cubicBezTo>
                  <a:cubicBezTo>
                    <a:pt x="3" y="8"/>
                    <a:pt x="3" y="8"/>
                    <a:pt x="3" y="8"/>
                  </a:cubicBezTo>
                  <a:cubicBezTo>
                    <a:pt x="3" y="4"/>
                    <a:pt x="7" y="0"/>
                    <a:pt x="11" y="1"/>
                  </a:cubicBezTo>
                  <a:cubicBezTo>
                    <a:pt x="16" y="1"/>
                    <a:pt x="19" y="4"/>
                    <a:pt x="19" y="9"/>
                  </a:cubicBezTo>
                  <a:cubicBezTo>
                    <a:pt x="16" y="59"/>
                    <a:pt x="16" y="59"/>
                    <a:pt x="16" y="59"/>
                  </a:cubicBezTo>
                  <a:cubicBezTo>
                    <a:pt x="16" y="63"/>
                    <a:pt x="12" y="67"/>
                    <a:pt x="8" y="66"/>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Freeform 53"/>
            <p:cNvSpPr>
              <a:spLocks/>
            </p:cNvSpPr>
            <p:nvPr userDrawn="1"/>
          </p:nvSpPr>
          <p:spPr bwMode="gray">
            <a:xfrm>
              <a:off x="17345026" y="1851025"/>
              <a:ext cx="184150" cy="74613"/>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Rectangle 54"/>
            <p:cNvSpPr>
              <a:spLocks noChangeArrowheads="1"/>
            </p:cNvSpPr>
            <p:nvPr userDrawn="1"/>
          </p:nvSpPr>
          <p:spPr bwMode="gray">
            <a:xfrm>
              <a:off x="17322801" y="1925637"/>
              <a:ext cx="1968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Freeform 55"/>
            <p:cNvSpPr>
              <a:spLocks/>
            </p:cNvSpPr>
            <p:nvPr userDrawn="1"/>
          </p:nvSpPr>
          <p:spPr bwMode="gray">
            <a:xfrm>
              <a:off x="16270288" y="1960562"/>
              <a:ext cx="1233488" cy="1968500"/>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Freeform 56"/>
            <p:cNvSpPr>
              <a:spLocks/>
            </p:cNvSpPr>
            <p:nvPr userDrawn="1"/>
          </p:nvSpPr>
          <p:spPr bwMode="gray">
            <a:xfrm>
              <a:off x="16384588" y="1960562"/>
              <a:ext cx="1119188" cy="2846388"/>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Freeform 57"/>
            <p:cNvSpPr>
              <a:spLocks/>
            </p:cNvSpPr>
            <p:nvPr userDrawn="1"/>
          </p:nvSpPr>
          <p:spPr bwMode="gray">
            <a:xfrm>
              <a:off x="17322801" y="1835150"/>
              <a:ext cx="63500" cy="87313"/>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Freeform 58"/>
            <p:cNvSpPr>
              <a:spLocks/>
            </p:cNvSpPr>
            <p:nvPr userDrawn="1"/>
          </p:nvSpPr>
          <p:spPr bwMode="gray">
            <a:xfrm>
              <a:off x="16154401" y="4900613"/>
              <a:ext cx="106363" cy="7969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Freeform 59"/>
            <p:cNvSpPr>
              <a:spLocks/>
            </p:cNvSpPr>
            <p:nvPr userDrawn="1"/>
          </p:nvSpPr>
          <p:spPr bwMode="gray">
            <a:xfrm>
              <a:off x="15728951" y="4800600"/>
              <a:ext cx="957263" cy="15240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Freeform 60"/>
            <p:cNvSpPr>
              <a:spLocks/>
            </p:cNvSpPr>
            <p:nvPr userDrawn="1"/>
          </p:nvSpPr>
          <p:spPr bwMode="gray">
            <a:xfrm>
              <a:off x="15825788" y="4800600"/>
              <a:ext cx="860425" cy="15240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1"/>
            <p:cNvSpPr>
              <a:spLocks/>
            </p:cNvSpPr>
            <p:nvPr userDrawn="1"/>
          </p:nvSpPr>
          <p:spPr bwMode="gray">
            <a:xfrm>
              <a:off x="15855951" y="5534025"/>
              <a:ext cx="703263" cy="241300"/>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62"/>
            <p:cNvSpPr>
              <a:spLocks noChangeArrowheads="1"/>
            </p:cNvSpPr>
            <p:nvPr userDrawn="1"/>
          </p:nvSpPr>
          <p:spPr bwMode="gray">
            <a:xfrm>
              <a:off x="1585595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63"/>
            <p:cNvSpPr>
              <a:spLocks noChangeArrowheads="1"/>
            </p:cNvSpPr>
            <p:nvPr userDrawn="1"/>
          </p:nvSpPr>
          <p:spPr bwMode="gray">
            <a:xfrm>
              <a:off x="1644650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64"/>
            <p:cNvSpPr>
              <a:spLocks/>
            </p:cNvSpPr>
            <p:nvPr userDrawn="1"/>
          </p:nvSpPr>
          <p:spPr bwMode="gray">
            <a:xfrm>
              <a:off x="16030576" y="4025900"/>
              <a:ext cx="174625" cy="539750"/>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65"/>
            <p:cNvSpPr>
              <a:spLocks/>
            </p:cNvSpPr>
            <p:nvPr userDrawn="1"/>
          </p:nvSpPr>
          <p:spPr bwMode="gray">
            <a:xfrm>
              <a:off x="15725776" y="4029075"/>
              <a:ext cx="417513" cy="53340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66"/>
            <p:cNvSpPr>
              <a:spLocks/>
            </p:cNvSpPr>
            <p:nvPr userDrawn="1"/>
          </p:nvSpPr>
          <p:spPr bwMode="gray">
            <a:xfrm>
              <a:off x="15998826" y="4029075"/>
              <a:ext cx="144463" cy="53340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67"/>
            <p:cNvSpPr>
              <a:spLocks/>
            </p:cNvSpPr>
            <p:nvPr userDrawn="1"/>
          </p:nvSpPr>
          <p:spPr bwMode="gray">
            <a:xfrm>
              <a:off x="15841663" y="4262438"/>
              <a:ext cx="80963" cy="635000"/>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68"/>
            <p:cNvSpPr>
              <a:spLocks/>
            </p:cNvSpPr>
            <p:nvPr userDrawn="1"/>
          </p:nvSpPr>
          <p:spPr bwMode="gray">
            <a:xfrm>
              <a:off x="15679738" y="2997200"/>
              <a:ext cx="652463" cy="752475"/>
            </a:xfrm>
            <a:custGeom>
              <a:avLst/>
              <a:gdLst>
                <a:gd name="T0" fmla="*/ 197 w 201"/>
                <a:gd name="T1" fmla="*/ 100 h 233"/>
                <a:gd name="T2" fmla="*/ 165 w 201"/>
                <a:gd name="T3" fmla="*/ 68 h 233"/>
                <a:gd name="T4" fmla="*/ 165 w 201"/>
                <a:gd name="T5" fmla="*/ 63 h 233"/>
                <a:gd name="T6" fmla="*/ 172 w 201"/>
                <a:gd name="T7" fmla="*/ 56 h 233"/>
                <a:gd name="T8" fmla="*/ 171 w 201"/>
                <a:gd name="T9" fmla="*/ 50 h 233"/>
                <a:gd name="T10" fmla="*/ 144 w 201"/>
                <a:gd name="T11" fmla="*/ 34 h 233"/>
                <a:gd name="T12" fmla="*/ 137 w 201"/>
                <a:gd name="T13" fmla="*/ 29 h 233"/>
                <a:gd name="T14" fmla="*/ 108 w 201"/>
                <a:gd name="T15" fmla="*/ 0 h 233"/>
                <a:gd name="T16" fmla="*/ 3 w 201"/>
                <a:gd name="T17" fmla="*/ 69 h 233"/>
                <a:gd name="T18" fmla="*/ 13 w 201"/>
                <a:gd name="T19" fmla="*/ 84 h 233"/>
                <a:gd name="T20" fmla="*/ 0 w 201"/>
                <a:gd name="T21" fmla="*/ 93 h 233"/>
                <a:gd name="T22" fmla="*/ 196 w 201"/>
                <a:gd name="T23" fmla="*/ 113 h 233"/>
                <a:gd name="T24" fmla="*/ 197 w 201"/>
                <a:gd name="T25" fmla="*/ 10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33">
                  <a:moveTo>
                    <a:pt x="197" y="100"/>
                  </a:moveTo>
                  <a:cubicBezTo>
                    <a:pt x="183" y="92"/>
                    <a:pt x="165" y="68"/>
                    <a:pt x="165" y="68"/>
                  </a:cubicBezTo>
                  <a:cubicBezTo>
                    <a:pt x="164" y="67"/>
                    <a:pt x="164" y="64"/>
                    <a:pt x="165" y="63"/>
                  </a:cubicBezTo>
                  <a:cubicBezTo>
                    <a:pt x="172" y="56"/>
                    <a:pt x="172" y="56"/>
                    <a:pt x="172" y="56"/>
                  </a:cubicBezTo>
                  <a:cubicBezTo>
                    <a:pt x="174" y="55"/>
                    <a:pt x="174" y="52"/>
                    <a:pt x="171" y="50"/>
                  </a:cubicBezTo>
                  <a:cubicBezTo>
                    <a:pt x="144" y="34"/>
                    <a:pt x="144" y="34"/>
                    <a:pt x="144" y="34"/>
                  </a:cubicBezTo>
                  <a:cubicBezTo>
                    <a:pt x="141" y="33"/>
                    <a:pt x="139" y="31"/>
                    <a:pt x="137" y="29"/>
                  </a:cubicBezTo>
                  <a:cubicBezTo>
                    <a:pt x="108" y="0"/>
                    <a:pt x="108" y="0"/>
                    <a:pt x="108" y="0"/>
                  </a:cubicBezTo>
                  <a:cubicBezTo>
                    <a:pt x="3" y="69"/>
                    <a:pt x="3" y="69"/>
                    <a:pt x="3" y="69"/>
                  </a:cubicBezTo>
                  <a:cubicBezTo>
                    <a:pt x="13" y="84"/>
                    <a:pt x="13" y="84"/>
                    <a:pt x="13" y="84"/>
                  </a:cubicBezTo>
                  <a:cubicBezTo>
                    <a:pt x="0" y="93"/>
                    <a:pt x="0" y="93"/>
                    <a:pt x="0" y="93"/>
                  </a:cubicBezTo>
                  <a:cubicBezTo>
                    <a:pt x="0" y="93"/>
                    <a:pt x="59" y="233"/>
                    <a:pt x="196" y="113"/>
                  </a:cubicBezTo>
                  <a:cubicBezTo>
                    <a:pt x="200" y="109"/>
                    <a:pt x="201" y="102"/>
                    <a:pt x="197" y="10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69"/>
            <p:cNvSpPr>
              <a:spLocks/>
            </p:cNvSpPr>
            <p:nvPr userDrawn="1"/>
          </p:nvSpPr>
          <p:spPr bwMode="gray">
            <a:xfrm>
              <a:off x="15635288" y="2913062"/>
              <a:ext cx="466725" cy="609600"/>
            </a:xfrm>
            <a:custGeom>
              <a:avLst/>
              <a:gdLst>
                <a:gd name="T0" fmla="*/ 10 w 144"/>
                <a:gd name="T1" fmla="*/ 65 h 189"/>
                <a:gd name="T2" fmla="*/ 65 w 144"/>
                <a:gd name="T3" fmla="*/ 14 h 189"/>
                <a:gd name="T4" fmla="*/ 128 w 144"/>
                <a:gd name="T5" fmla="*/ 15 h 189"/>
                <a:gd name="T6" fmla="*/ 102 w 144"/>
                <a:gd name="T7" fmla="*/ 46 h 189"/>
                <a:gd name="T8" fmla="*/ 85 w 144"/>
                <a:gd name="T9" fmla="*/ 72 h 189"/>
                <a:gd name="T10" fmla="*/ 115 w 144"/>
                <a:gd name="T11" fmla="*/ 101 h 189"/>
                <a:gd name="T12" fmla="*/ 109 w 144"/>
                <a:gd name="T13" fmla="*/ 110 h 189"/>
                <a:gd name="T14" fmla="*/ 103 w 144"/>
                <a:gd name="T15" fmla="*/ 111 h 189"/>
                <a:gd name="T16" fmla="*/ 72 w 144"/>
                <a:gd name="T17" fmla="*/ 110 h 189"/>
                <a:gd name="T18" fmla="*/ 83 w 144"/>
                <a:gd name="T19" fmla="*/ 136 h 189"/>
                <a:gd name="T20" fmla="*/ 106 w 144"/>
                <a:gd name="T21" fmla="*/ 144 h 189"/>
                <a:gd name="T22" fmla="*/ 107 w 144"/>
                <a:gd name="T23" fmla="*/ 188 h 189"/>
                <a:gd name="T24" fmla="*/ 32 w 144"/>
                <a:gd name="T25" fmla="*/ 161 h 189"/>
                <a:gd name="T26" fmla="*/ 5 w 144"/>
                <a:gd name="T27" fmla="*/ 83 h 189"/>
                <a:gd name="T28" fmla="*/ 10 w 144"/>
                <a:gd name="T29" fmla="*/ 6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89">
                  <a:moveTo>
                    <a:pt x="10" y="65"/>
                  </a:moveTo>
                  <a:cubicBezTo>
                    <a:pt x="21" y="43"/>
                    <a:pt x="32" y="26"/>
                    <a:pt x="65" y="14"/>
                  </a:cubicBezTo>
                  <a:cubicBezTo>
                    <a:pt x="100" y="0"/>
                    <a:pt x="123" y="7"/>
                    <a:pt x="128" y="15"/>
                  </a:cubicBezTo>
                  <a:cubicBezTo>
                    <a:pt x="144" y="39"/>
                    <a:pt x="117" y="41"/>
                    <a:pt x="102" y="46"/>
                  </a:cubicBezTo>
                  <a:cubicBezTo>
                    <a:pt x="76" y="53"/>
                    <a:pt x="80" y="67"/>
                    <a:pt x="85" y="72"/>
                  </a:cubicBezTo>
                  <a:cubicBezTo>
                    <a:pt x="115" y="101"/>
                    <a:pt x="115" y="101"/>
                    <a:pt x="115" y="101"/>
                  </a:cubicBezTo>
                  <a:cubicBezTo>
                    <a:pt x="109" y="110"/>
                    <a:pt x="109" y="110"/>
                    <a:pt x="109" y="110"/>
                  </a:cubicBezTo>
                  <a:cubicBezTo>
                    <a:pt x="107" y="112"/>
                    <a:pt x="105" y="112"/>
                    <a:pt x="103" y="111"/>
                  </a:cubicBezTo>
                  <a:cubicBezTo>
                    <a:pt x="97" y="107"/>
                    <a:pt x="81" y="98"/>
                    <a:pt x="72" y="110"/>
                  </a:cubicBezTo>
                  <a:cubicBezTo>
                    <a:pt x="63" y="123"/>
                    <a:pt x="75" y="133"/>
                    <a:pt x="83" y="136"/>
                  </a:cubicBezTo>
                  <a:cubicBezTo>
                    <a:pt x="91" y="139"/>
                    <a:pt x="100" y="137"/>
                    <a:pt x="106" y="144"/>
                  </a:cubicBezTo>
                  <a:cubicBezTo>
                    <a:pt x="109" y="148"/>
                    <a:pt x="126" y="168"/>
                    <a:pt x="107" y="188"/>
                  </a:cubicBezTo>
                  <a:cubicBezTo>
                    <a:pt x="73" y="189"/>
                    <a:pt x="49" y="176"/>
                    <a:pt x="32" y="161"/>
                  </a:cubicBezTo>
                  <a:cubicBezTo>
                    <a:pt x="11" y="141"/>
                    <a:pt x="0" y="112"/>
                    <a:pt x="5" y="83"/>
                  </a:cubicBezTo>
                  <a:cubicBezTo>
                    <a:pt x="6" y="77"/>
                    <a:pt x="8" y="71"/>
                    <a:pt x="10" y="65"/>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0"/>
            <p:cNvSpPr>
              <a:spLocks/>
            </p:cNvSpPr>
            <p:nvPr userDrawn="1"/>
          </p:nvSpPr>
          <p:spPr bwMode="gray">
            <a:xfrm>
              <a:off x="16065501" y="3125787"/>
              <a:ext cx="39688" cy="39688"/>
            </a:xfrm>
            <a:custGeom>
              <a:avLst/>
              <a:gdLst>
                <a:gd name="T0" fmla="*/ 11 w 12"/>
                <a:gd name="T1" fmla="*/ 3 h 12"/>
                <a:gd name="T2" fmla="*/ 9 w 12"/>
                <a:gd name="T3" fmla="*/ 10 h 12"/>
                <a:gd name="T4" fmla="*/ 2 w 12"/>
                <a:gd name="T5" fmla="*/ 9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2" y="9"/>
                    <a:pt x="9" y="10"/>
                  </a:cubicBezTo>
                  <a:cubicBezTo>
                    <a:pt x="7" y="12"/>
                    <a:pt x="3" y="11"/>
                    <a:pt x="2" y="9"/>
                  </a:cubicBezTo>
                  <a:cubicBezTo>
                    <a:pt x="0" y="6"/>
                    <a:pt x="1" y="3"/>
                    <a:pt x="4" y="1"/>
                  </a:cubicBezTo>
                  <a:cubicBezTo>
                    <a:pt x="6" y="0"/>
                    <a:pt x="9" y="1"/>
                    <a:pt x="1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1"/>
            <p:cNvSpPr>
              <a:spLocks/>
            </p:cNvSpPr>
            <p:nvPr userDrawn="1"/>
          </p:nvSpPr>
          <p:spPr bwMode="gray">
            <a:xfrm>
              <a:off x="16202026" y="3254375"/>
              <a:ext cx="71438" cy="58738"/>
            </a:xfrm>
            <a:custGeom>
              <a:avLst/>
              <a:gdLst>
                <a:gd name="T0" fmla="*/ 13 w 22"/>
                <a:gd name="T1" fmla="*/ 0 h 18"/>
                <a:gd name="T2" fmla="*/ 0 w 22"/>
                <a:gd name="T3" fmla="*/ 18 h 18"/>
                <a:gd name="T4" fmla="*/ 22 w 22"/>
                <a:gd name="T5" fmla="*/ 8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10" y="8"/>
                    <a:pt x="0" y="18"/>
                    <a:pt x="0" y="18"/>
                  </a:cubicBezTo>
                  <a:cubicBezTo>
                    <a:pt x="0" y="18"/>
                    <a:pt x="16" y="15"/>
                    <a:pt x="22" y="8"/>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itle 1"/>
          <p:cNvSpPr>
            <a:spLocks noGrp="1"/>
          </p:cNvSpPr>
          <p:nvPr>
            <p:ph type="title" hasCustomPrompt="1"/>
          </p:nvPr>
        </p:nvSpPr>
        <p:spPr>
          <a:xfrm>
            <a:off x="274702" y="1211264"/>
            <a:ext cx="4937760" cy="1828800"/>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4937760"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493776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4"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spTree>
    <p:extLst>
      <p:ext uri="{BB962C8B-B14F-4D97-AF65-F5344CB8AC3E}">
        <p14:creationId xmlns:p14="http://schemas.microsoft.com/office/powerpoint/2010/main" val="3947952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57F3BC-C72C-4105-B1B2-0B5FD27DB060}" type="datetimeFigureOut">
              <a:rPr lang="en-US" smtClean="0"/>
              <a:t>9/4/2018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192545-D3B3-49AA-9A38-BB78AD7604BF}" type="slidenum">
              <a:rPr lang="en-US" smtClean="0"/>
              <a:t>‹#›</a:t>
            </a:fld>
            <a:endParaRPr lang="en-US"/>
          </a:p>
        </p:txBody>
      </p:sp>
    </p:spTree>
    <p:extLst>
      <p:ext uri="{BB962C8B-B14F-4D97-AF65-F5344CB8AC3E}">
        <p14:creationId xmlns:p14="http://schemas.microsoft.com/office/powerpoint/2010/main" val="120480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2225225"/>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3957F3BC-C72C-4105-B1B2-0B5FD27DB060}" type="datetimeFigureOut">
              <a:rPr lang="en-US" smtClean="0"/>
              <a:t>9/4/2018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192545-D3B3-49AA-9A38-BB78AD7604BF}" type="slidenum">
              <a:rPr lang="en-US" smtClean="0"/>
              <a:t>‹#›</a:t>
            </a:fld>
            <a:endParaRPr lang="en-US"/>
          </a:p>
        </p:txBody>
      </p:sp>
    </p:spTree>
    <p:extLst>
      <p:ext uri="{BB962C8B-B14F-4D97-AF65-F5344CB8AC3E}">
        <p14:creationId xmlns:p14="http://schemas.microsoft.com/office/powerpoint/2010/main" val="529432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sp>
        <p:nvSpPr>
          <p:cNvPr id="65" name="Rectangle 64"/>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1211264"/>
            <a:ext cx="4937760" cy="1828800"/>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4937760"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493776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4"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67" name="Group 66"/>
          <p:cNvGrpSpPr>
            <a:grpSpLocks noChangeAspect="1"/>
          </p:cNvGrpSpPr>
          <p:nvPr userDrawn="1"/>
        </p:nvGrpSpPr>
        <p:grpSpPr bwMode="gray">
          <a:xfrm>
            <a:off x="6722541" y="818610"/>
            <a:ext cx="4433342" cy="5580084"/>
            <a:chOff x="942975" y="1641475"/>
            <a:chExt cx="1282700" cy="1614487"/>
          </a:xfrm>
        </p:grpSpPr>
        <p:sp>
          <p:nvSpPr>
            <p:cNvPr id="68" name="Freeform 6"/>
            <p:cNvSpPr>
              <a:spLocks/>
            </p:cNvSpPr>
            <p:nvPr userDrawn="1"/>
          </p:nvSpPr>
          <p:spPr bwMode="gray">
            <a:xfrm>
              <a:off x="1285875" y="2513013"/>
              <a:ext cx="76200" cy="127000"/>
            </a:xfrm>
            <a:custGeom>
              <a:avLst/>
              <a:gdLst>
                <a:gd name="T0" fmla="*/ 71 w 79"/>
                <a:gd name="T1" fmla="*/ 0 h 131"/>
                <a:gd name="T2" fmla="*/ 0 w 79"/>
                <a:gd name="T3" fmla="*/ 15 h 131"/>
                <a:gd name="T4" fmla="*/ 9 w 79"/>
                <a:gd name="T5" fmla="*/ 85 h 131"/>
                <a:gd name="T6" fmla="*/ 50 w 79"/>
                <a:gd name="T7" fmla="*/ 127 h 131"/>
                <a:gd name="T8" fmla="*/ 77 w 79"/>
                <a:gd name="T9" fmla="*/ 75 h 131"/>
                <a:gd name="T10" fmla="*/ 71 w 79"/>
                <a:gd name="T11" fmla="*/ 0 h 131"/>
              </a:gdLst>
              <a:ahLst/>
              <a:cxnLst>
                <a:cxn ang="0">
                  <a:pos x="T0" y="T1"/>
                </a:cxn>
                <a:cxn ang="0">
                  <a:pos x="T2" y="T3"/>
                </a:cxn>
                <a:cxn ang="0">
                  <a:pos x="T4" y="T5"/>
                </a:cxn>
                <a:cxn ang="0">
                  <a:pos x="T6" y="T7"/>
                </a:cxn>
                <a:cxn ang="0">
                  <a:pos x="T8" y="T9"/>
                </a:cxn>
                <a:cxn ang="0">
                  <a:pos x="T10" y="T11"/>
                </a:cxn>
              </a:cxnLst>
              <a:rect l="0" t="0" r="r" b="b"/>
              <a:pathLst>
                <a:path w="79" h="131">
                  <a:moveTo>
                    <a:pt x="71" y="0"/>
                  </a:moveTo>
                  <a:cubicBezTo>
                    <a:pt x="0" y="15"/>
                    <a:pt x="0" y="15"/>
                    <a:pt x="0" y="15"/>
                  </a:cubicBezTo>
                  <a:cubicBezTo>
                    <a:pt x="0" y="15"/>
                    <a:pt x="6" y="68"/>
                    <a:pt x="9" y="85"/>
                  </a:cubicBezTo>
                  <a:cubicBezTo>
                    <a:pt x="12" y="99"/>
                    <a:pt x="20" y="131"/>
                    <a:pt x="50" y="127"/>
                  </a:cubicBezTo>
                  <a:cubicBezTo>
                    <a:pt x="79" y="122"/>
                    <a:pt x="77" y="90"/>
                    <a:pt x="77" y="75"/>
                  </a:cubicBezTo>
                  <a:cubicBezTo>
                    <a:pt x="75" y="57"/>
                    <a:pt x="71" y="0"/>
                    <a:pt x="71" y="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
            <p:cNvSpPr>
              <a:spLocks/>
            </p:cNvSpPr>
            <p:nvPr userDrawn="1"/>
          </p:nvSpPr>
          <p:spPr bwMode="gray">
            <a:xfrm>
              <a:off x="1296988" y="2532063"/>
              <a:ext cx="60325" cy="31750"/>
            </a:xfrm>
            <a:custGeom>
              <a:avLst/>
              <a:gdLst>
                <a:gd name="T0" fmla="*/ 0 w 63"/>
                <a:gd name="T1" fmla="*/ 9 h 34"/>
                <a:gd name="T2" fmla="*/ 63 w 63"/>
                <a:gd name="T3" fmla="*/ 17 h 34"/>
                <a:gd name="T4" fmla="*/ 62 w 63"/>
                <a:gd name="T5" fmla="*/ 0 h 34"/>
                <a:gd name="T6" fmla="*/ 0 w 63"/>
                <a:gd name="T7" fmla="*/ 9 h 34"/>
              </a:gdLst>
              <a:ahLst/>
              <a:cxnLst>
                <a:cxn ang="0">
                  <a:pos x="T0" y="T1"/>
                </a:cxn>
                <a:cxn ang="0">
                  <a:pos x="T2" y="T3"/>
                </a:cxn>
                <a:cxn ang="0">
                  <a:pos x="T4" y="T5"/>
                </a:cxn>
                <a:cxn ang="0">
                  <a:pos x="T6" y="T7"/>
                </a:cxn>
              </a:cxnLst>
              <a:rect l="0" t="0" r="r" b="b"/>
              <a:pathLst>
                <a:path w="63" h="34">
                  <a:moveTo>
                    <a:pt x="0" y="9"/>
                  </a:moveTo>
                  <a:cubicBezTo>
                    <a:pt x="1" y="34"/>
                    <a:pt x="46" y="23"/>
                    <a:pt x="63" y="17"/>
                  </a:cubicBezTo>
                  <a:cubicBezTo>
                    <a:pt x="62" y="0"/>
                    <a:pt x="62" y="0"/>
                    <a:pt x="62" y="0"/>
                  </a:cubicBezTo>
                  <a:lnTo>
                    <a:pt x="0" y="9"/>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8"/>
            <p:cNvSpPr>
              <a:spLocks/>
            </p:cNvSpPr>
            <p:nvPr userDrawn="1"/>
          </p:nvSpPr>
          <p:spPr bwMode="gray">
            <a:xfrm>
              <a:off x="1192213" y="2368550"/>
              <a:ext cx="187325" cy="187325"/>
            </a:xfrm>
            <a:custGeom>
              <a:avLst/>
              <a:gdLst>
                <a:gd name="T0" fmla="*/ 136 w 195"/>
                <a:gd name="T1" fmla="*/ 64 h 196"/>
                <a:gd name="T2" fmla="*/ 5 w 195"/>
                <a:gd name="T3" fmla="*/ 112 h 196"/>
                <a:gd name="T4" fmla="*/ 102 w 195"/>
                <a:gd name="T5" fmla="*/ 193 h 196"/>
                <a:gd name="T6" fmla="*/ 179 w 195"/>
                <a:gd name="T7" fmla="*/ 168 h 196"/>
                <a:gd name="T8" fmla="*/ 191 w 195"/>
                <a:gd name="T9" fmla="*/ 152 h 196"/>
                <a:gd name="T10" fmla="*/ 170 w 195"/>
                <a:gd name="T11" fmla="*/ 105 h 196"/>
                <a:gd name="T12" fmla="*/ 175 w 195"/>
                <a:gd name="T13" fmla="*/ 88 h 196"/>
                <a:gd name="T14" fmla="*/ 141 w 195"/>
                <a:gd name="T15" fmla="*/ 69 h 196"/>
                <a:gd name="T16" fmla="*/ 136 w 195"/>
                <a:gd name="T17" fmla="*/ 64 h 196"/>
                <a:gd name="T18" fmla="*/ 136 w 195"/>
                <a:gd name="T19" fmla="*/ 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6">
                  <a:moveTo>
                    <a:pt x="136" y="64"/>
                  </a:moveTo>
                  <a:cubicBezTo>
                    <a:pt x="78" y="0"/>
                    <a:pt x="0" y="49"/>
                    <a:pt x="5" y="112"/>
                  </a:cubicBezTo>
                  <a:cubicBezTo>
                    <a:pt x="9" y="174"/>
                    <a:pt x="60" y="192"/>
                    <a:pt x="102" y="193"/>
                  </a:cubicBezTo>
                  <a:cubicBezTo>
                    <a:pt x="134" y="196"/>
                    <a:pt x="165" y="176"/>
                    <a:pt x="179" y="168"/>
                  </a:cubicBezTo>
                  <a:cubicBezTo>
                    <a:pt x="195" y="160"/>
                    <a:pt x="191" y="152"/>
                    <a:pt x="191" y="152"/>
                  </a:cubicBezTo>
                  <a:cubicBezTo>
                    <a:pt x="186" y="143"/>
                    <a:pt x="169" y="112"/>
                    <a:pt x="170" y="105"/>
                  </a:cubicBezTo>
                  <a:cubicBezTo>
                    <a:pt x="187" y="91"/>
                    <a:pt x="177" y="89"/>
                    <a:pt x="175" y="88"/>
                  </a:cubicBezTo>
                  <a:cubicBezTo>
                    <a:pt x="172" y="86"/>
                    <a:pt x="144" y="73"/>
                    <a:pt x="141" y="69"/>
                  </a:cubicBezTo>
                  <a:cubicBezTo>
                    <a:pt x="139" y="67"/>
                    <a:pt x="138" y="65"/>
                    <a:pt x="136" y="64"/>
                  </a:cubicBezTo>
                  <a:cubicBezTo>
                    <a:pt x="136" y="64"/>
                    <a:pt x="136" y="64"/>
                    <a:pt x="136" y="6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9"/>
            <p:cNvSpPr>
              <a:spLocks/>
            </p:cNvSpPr>
            <p:nvPr userDrawn="1"/>
          </p:nvSpPr>
          <p:spPr bwMode="gray">
            <a:xfrm>
              <a:off x="1265238" y="2482850"/>
              <a:ext cx="19050" cy="30162"/>
            </a:xfrm>
            <a:custGeom>
              <a:avLst/>
              <a:gdLst>
                <a:gd name="T0" fmla="*/ 9 w 20"/>
                <a:gd name="T1" fmla="*/ 0 h 32"/>
                <a:gd name="T2" fmla="*/ 0 w 20"/>
                <a:gd name="T3" fmla="*/ 7 h 32"/>
                <a:gd name="T4" fmla="*/ 11 w 20"/>
                <a:gd name="T5" fmla="*/ 24 h 32"/>
                <a:gd name="T6" fmla="*/ 20 w 20"/>
                <a:gd name="T7" fmla="*/ 32 h 32"/>
                <a:gd name="T8" fmla="*/ 9 w 20"/>
                <a:gd name="T9" fmla="*/ 0 h 32"/>
              </a:gdLst>
              <a:ahLst/>
              <a:cxnLst>
                <a:cxn ang="0">
                  <a:pos x="T0" y="T1"/>
                </a:cxn>
                <a:cxn ang="0">
                  <a:pos x="T2" y="T3"/>
                </a:cxn>
                <a:cxn ang="0">
                  <a:pos x="T4" y="T5"/>
                </a:cxn>
                <a:cxn ang="0">
                  <a:pos x="T6" y="T7"/>
                </a:cxn>
                <a:cxn ang="0">
                  <a:pos x="T8" y="T9"/>
                </a:cxn>
              </a:cxnLst>
              <a:rect l="0" t="0" r="r" b="b"/>
              <a:pathLst>
                <a:path w="20" h="32">
                  <a:moveTo>
                    <a:pt x="9" y="0"/>
                  </a:moveTo>
                  <a:cubicBezTo>
                    <a:pt x="4" y="1"/>
                    <a:pt x="0" y="3"/>
                    <a:pt x="0" y="7"/>
                  </a:cubicBezTo>
                  <a:cubicBezTo>
                    <a:pt x="1" y="13"/>
                    <a:pt x="5" y="19"/>
                    <a:pt x="11" y="24"/>
                  </a:cubicBezTo>
                  <a:cubicBezTo>
                    <a:pt x="14" y="27"/>
                    <a:pt x="18" y="30"/>
                    <a:pt x="20" y="32"/>
                  </a:cubicBezTo>
                  <a:cubicBezTo>
                    <a:pt x="16" y="26"/>
                    <a:pt x="4" y="9"/>
                    <a:pt x="9"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
            <p:cNvSpPr>
              <a:spLocks/>
            </p:cNvSpPr>
            <p:nvPr userDrawn="1"/>
          </p:nvSpPr>
          <p:spPr bwMode="gray">
            <a:xfrm>
              <a:off x="1171575" y="2378075"/>
              <a:ext cx="155575" cy="176212"/>
            </a:xfrm>
            <a:custGeom>
              <a:avLst/>
              <a:gdLst>
                <a:gd name="T0" fmla="*/ 150 w 161"/>
                <a:gd name="T1" fmla="*/ 54 h 183"/>
                <a:gd name="T2" fmla="*/ 127 w 161"/>
                <a:gd name="T3" fmla="*/ 41 h 183"/>
                <a:gd name="T4" fmla="*/ 147 w 161"/>
                <a:gd name="T5" fmla="*/ 57 h 183"/>
                <a:gd name="T6" fmla="*/ 121 w 161"/>
                <a:gd name="T7" fmla="*/ 101 h 183"/>
                <a:gd name="T8" fmla="*/ 105 w 161"/>
                <a:gd name="T9" fmla="*/ 108 h 183"/>
                <a:gd name="T10" fmla="*/ 96 w 161"/>
                <a:gd name="T11" fmla="*/ 115 h 183"/>
                <a:gd name="T12" fmla="*/ 107 w 161"/>
                <a:gd name="T13" fmla="*/ 132 h 183"/>
                <a:gd name="T14" fmla="*/ 116 w 161"/>
                <a:gd name="T15" fmla="*/ 140 h 183"/>
                <a:gd name="T16" fmla="*/ 123 w 161"/>
                <a:gd name="T17" fmla="*/ 183 h 183"/>
                <a:gd name="T18" fmla="*/ 123 w 161"/>
                <a:gd name="T19" fmla="*/ 183 h 183"/>
                <a:gd name="T20" fmla="*/ 56 w 161"/>
                <a:gd name="T21" fmla="*/ 165 h 183"/>
                <a:gd name="T22" fmla="*/ 38 w 161"/>
                <a:gd name="T23" fmla="*/ 45 h 183"/>
                <a:gd name="T24" fmla="*/ 161 w 161"/>
                <a:gd name="T25" fmla="*/ 44 h 183"/>
                <a:gd name="T26" fmla="*/ 150 w 161"/>
                <a:gd name="T27"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83">
                  <a:moveTo>
                    <a:pt x="150" y="54"/>
                  </a:moveTo>
                  <a:cubicBezTo>
                    <a:pt x="148" y="50"/>
                    <a:pt x="127" y="40"/>
                    <a:pt x="127" y="41"/>
                  </a:cubicBezTo>
                  <a:cubicBezTo>
                    <a:pt x="126" y="42"/>
                    <a:pt x="149" y="55"/>
                    <a:pt x="147" y="57"/>
                  </a:cubicBezTo>
                  <a:cubicBezTo>
                    <a:pt x="139" y="66"/>
                    <a:pt x="94" y="68"/>
                    <a:pt x="121" y="101"/>
                  </a:cubicBezTo>
                  <a:cubicBezTo>
                    <a:pt x="125" y="106"/>
                    <a:pt x="113" y="107"/>
                    <a:pt x="105" y="108"/>
                  </a:cubicBezTo>
                  <a:cubicBezTo>
                    <a:pt x="100" y="109"/>
                    <a:pt x="96" y="111"/>
                    <a:pt x="96" y="115"/>
                  </a:cubicBezTo>
                  <a:cubicBezTo>
                    <a:pt x="97" y="121"/>
                    <a:pt x="101" y="127"/>
                    <a:pt x="107" y="132"/>
                  </a:cubicBezTo>
                  <a:cubicBezTo>
                    <a:pt x="110" y="135"/>
                    <a:pt x="114" y="138"/>
                    <a:pt x="116" y="140"/>
                  </a:cubicBezTo>
                  <a:cubicBezTo>
                    <a:pt x="123" y="144"/>
                    <a:pt x="136" y="169"/>
                    <a:pt x="123" y="183"/>
                  </a:cubicBezTo>
                  <a:cubicBezTo>
                    <a:pt x="123" y="183"/>
                    <a:pt x="123" y="183"/>
                    <a:pt x="123" y="183"/>
                  </a:cubicBezTo>
                  <a:cubicBezTo>
                    <a:pt x="123" y="183"/>
                    <a:pt x="79" y="181"/>
                    <a:pt x="56" y="165"/>
                  </a:cubicBezTo>
                  <a:cubicBezTo>
                    <a:pt x="24" y="141"/>
                    <a:pt x="0" y="95"/>
                    <a:pt x="38" y="45"/>
                  </a:cubicBezTo>
                  <a:cubicBezTo>
                    <a:pt x="72" y="0"/>
                    <a:pt x="135" y="1"/>
                    <a:pt x="161" y="44"/>
                  </a:cubicBezTo>
                  <a:lnTo>
                    <a:pt x="150" y="5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1"/>
            <p:cNvSpPr>
              <a:spLocks/>
            </p:cNvSpPr>
            <p:nvPr userDrawn="1"/>
          </p:nvSpPr>
          <p:spPr bwMode="gray">
            <a:xfrm>
              <a:off x="1311275" y="2451100"/>
              <a:ext cx="12700" cy="11112"/>
            </a:xfrm>
            <a:custGeom>
              <a:avLst/>
              <a:gdLst>
                <a:gd name="T0" fmla="*/ 7 w 12"/>
                <a:gd name="T1" fmla="*/ 8 h 12"/>
                <a:gd name="T2" fmla="*/ 12 w 12"/>
                <a:gd name="T3" fmla="*/ 8 h 12"/>
                <a:gd name="T4" fmla="*/ 11 w 12"/>
                <a:gd name="T5" fmla="*/ 4 h 12"/>
                <a:gd name="T6" fmla="*/ 4 w 12"/>
                <a:gd name="T7" fmla="*/ 1 h 12"/>
                <a:gd name="T8" fmla="*/ 1 w 12"/>
                <a:gd name="T9" fmla="*/ 9 h 12"/>
                <a:gd name="T10" fmla="*/ 4 w 12"/>
                <a:gd name="T11" fmla="*/ 12 h 12"/>
                <a:gd name="T12" fmla="*/ 7 w 12"/>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7" y="8"/>
                  </a:moveTo>
                  <a:cubicBezTo>
                    <a:pt x="9" y="7"/>
                    <a:pt x="10" y="7"/>
                    <a:pt x="12" y="8"/>
                  </a:cubicBezTo>
                  <a:cubicBezTo>
                    <a:pt x="12" y="7"/>
                    <a:pt x="12" y="6"/>
                    <a:pt x="11" y="4"/>
                  </a:cubicBezTo>
                  <a:cubicBezTo>
                    <a:pt x="10" y="1"/>
                    <a:pt x="7" y="0"/>
                    <a:pt x="4" y="1"/>
                  </a:cubicBezTo>
                  <a:cubicBezTo>
                    <a:pt x="1" y="3"/>
                    <a:pt x="0" y="6"/>
                    <a:pt x="1" y="9"/>
                  </a:cubicBezTo>
                  <a:cubicBezTo>
                    <a:pt x="1" y="10"/>
                    <a:pt x="2" y="11"/>
                    <a:pt x="4" y="12"/>
                  </a:cubicBezTo>
                  <a:cubicBezTo>
                    <a:pt x="4" y="10"/>
                    <a:pt x="5" y="9"/>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
            <p:cNvSpPr>
              <a:spLocks/>
            </p:cNvSpPr>
            <p:nvPr userDrawn="1"/>
          </p:nvSpPr>
          <p:spPr bwMode="gray">
            <a:xfrm>
              <a:off x="1344613" y="2490788"/>
              <a:ext cx="22225" cy="7937"/>
            </a:xfrm>
            <a:custGeom>
              <a:avLst/>
              <a:gdLst>
                <a:gd name="T0" fmla="*/ 0 w 23"/>
                <a:gd name="T1" fmla="*/ 9 h 9"/>
                <a:gd name="T2" fmla="*/ 11 w 23"/>
                <a:gd name="T3" fmla="*/ 5 h 9"/>
                <a:gd name="T4" fmla="*/ 18 w 23"/>
                <a:gd name="T5" fmla="*/ 2 h 9"/>
                <a:gd name="T6" fmla="*/ 21 w 23"/>
                <a:gd name="T7" fmla="*/ 0 h 9"/>
                <a:gd name="T8" fmla="*/ 23 w 23"/>
                <a:gd name="T9" fmla="*/ 1 h 9"/>
                <a:gd name="T10" fmla="*/ 22 w 23"/>
                <a:gd name="T11" fmla="*/ 2 h 9"/>
                <a:gd name="T12" fmla="*/ 22 w 23"/>
                <a:gd name="T13" fmla="*/ 3 h 9"/>
                <a:gd name="T14" fmla="*/ 22 w 23"/>
                <a:gd name="T15" fmla="*/ 3 h 9"/>
                <a:gd name="T16" fmla="*/ 19 w 23"/>
                <a:gd name="T17" fmla="*/ 4 h 9"/>
                <a:gd name="T18" fmla="*/ 11 w 23"/>
                <a:gd name="T19" fmla="*/ 7 h 9"/>
                <a:gd name="T20" fmla="*/ 0 w 23"/>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9">
                  <a:moveTo>
                    <a:pt x="0" y="9"/>
                  </a:moveTo>
                  <a:cubicBezTo>
                    <a:pt x="0" y="9"/>
                    <a:pt x="5" y="8"/>
                    <a:pt x="11" y="5"/>
                  </a:cubicBezTo>
                  <a:cubicBezTo>
                    <a:pt x="13" y="4"/>
                    <a:pt x="16" y="3"/>
                    <a:pt x="18" y="2"/>
                  </a:cubicBezTo>
                  <a:cubicBezTo>
                    <a:pt x="20" y="1"/>
                    <a:pt x="21" y="0"/>
                    <a:pt x="21" y="0"/>
                  </a:cubicBezTo>
                  <a:cubicBezTo>
                    <a:pt x="21" y="0"/>
                    <a:pt x="22" y="0"/>
                    <a:pt x="23" y="1"/>
                  </a:cubicBezTo>
                  <a:cubicBezTo>
                    <a:pt x="23" y="1"/>
                    <a:pt x="23" y="2"/>
                    <a:pt x="22" y="2"/>
                  </a:cubicBezTo>
                  <a:cubicBezTo>
                    <a:pt x="22" y="2"/>
                    <a:pt x="22" y="2"/>
                    <a:pt x="22" y="3"/>
                  </a:cubicBezTo>
                  <a:cubicBezTo>
                    <a:pt x="22" y="3"/>
                    <a:pt x="22" y="3"/>
                    <a:pt x="22" y="3"/>
                  </a:cubicBezTo>
                  <a:cubicBezTo>
                    <a:pt x="22" y="3"/>
                    <a:pt x="21" y="3"/>
                    <a:pt x="19" y="4"/>
                  </a:cubicBezTo>
                  <a:cubicBezTo>
                    <a:pt x="17" y="5"/>
                    <a:pt x="14" y="6"/>
                    <a:pt x="11" y="7"/>
                  </a:cubicBezTo>
                  <a:cubicBezTo>
                    <a:pt x="5" y="8"/>
                    <a:pt x="0" y="9"/>
                    <a:pt x="0" y="9"/>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3"/>
            <p:cNvSpPr>
              <a:spLocks/>
            </p:cNvSpPr>
            <p:nvPr userDrawn="1"/>
          </p:nvSpPr>
          <p:spPr bwMode="gray">
            <a:xfrm>
              <a:off x="1344613" y="2492375"/>
              <a:ext cx="23813" cy="6350"/>
            </a:xfrm>
            <a:custGeom>
              <a:avLst/>
              <a:gdLst>
                <a:gd name="T0" fmla="*/ 0 w 24"/>
                <a:gd name="T1" fmla="*/ 7 h 7"/>
                <a:gd name="T2" fmla="*/ 11 w 24"/>
                <a:gd name="T3" fmla="*/ 4 h 7"/>
                <a:gd name="T4" fmla="*/ 18 w 24"/>
                <a:gd name="T5" fmla="*/ 2 h 7"/>
                <a:gd name="T6" fmla="*/ 22 w 24"/>
                <a:gd name="T7" fmla="*/ 1 h 7"/>
                <a:gd name="T8" fmla="*/ 23 w 24"/>
                <a:gd name="T9" fmla="*/ 1 h 7"/>
                <a:gd name="T10" fmla="*/ 23 w 24"/>
                <a:gd name="T11" fmla="*/ 3 h 7"/>
                <a:gd name="T12" fmla="*/ 23 w 24"/>
                <a:gd name="T13" fmla="*/ 3 h 7"/>
                <a:gd name="T14" fmla="*/ 23 w 24"/>
                <a:gd name="T15" fmla="*/ 3 h 7"/>
                <a:gd name="T16" fmla="*/ 19 w 24"/>
                <a:gd name="T17" fmla="*/ 4 h 7"/>
                <a:gd name="T18" fmla="*/ 11 w 24"/>
                <a:gd name="T19" fmla="*/ 6 h 7"/>
                <a:gd name="T20" fmla="*/ 0 w 24"/>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7">
                  <a:moveTo>
                    <a:pt x="0" y="7"/>
                  </a:moveTo>
                  <a:cubicBezTo>
                    <a:pt x="0" y="7"/>
                    <a:pt x="5" y="6"/>
                    <a:pt x="11" y="4"/>
                  </a:cubicBezTo>
                  <a:cubicBezTo>
                    <a:pt x="14" y="4"/>
                    <a:pt x="16" y="3"/>
                    <a:pt x="18" y="2"/>
                  </a:cubicBezTo>
                  <a:cubicBezTo>
                    <a:pt x="20" y="1"/>
                    <a:pt x="22" y="1"/>
                    <a:pt x="22" y="1"/>
                  </a:cubicBezTo>
                  <a:cubicBezTo>
                    <a:pt x="22" y="0"/>
                    <a:pt x="23" y="0"/>
                    <a:pt x="23" y="1"/>
                  </a:cubicBezTo>
                  <a:cubicBezTo>
                    <a:pt x="24" y="2"/>
                    <a:pt x="24" y="3"/>
                    <a:pt x="23" y="3"/>
                  </a:cubicBezTo>
                  <a:cubicBezTo>
                    <a:pt x="23" y="3"/>
                    <a:pt x="23" y="3"/>
                    <a:pt x="23" y="3"/>
                  </a:cubicBezTo>
                  <a:cubicBezTo>
                    <a:pt x="23" y="3"/>
                    <a:pt x="23" y="3"/>
                    <a:pt x="23" y="3"/>
                  </a:cubicBezTo>
                  <a:cubicBezTo>
                    <a:pt x="23" y="3"/>
                    <a:pt x="21" y="4"/>
                    <a:pt x="19" y="4"/>
                  </a:cubicBezTo>
                  <a:cubicBezTo>
                    <a:pt x="17" y="5"/>
                    <a:pt x="14" y="5"/>
                    <a:pt x="11" y="6"/>
                  </a:cubicBezTo>
                  <a:cubicBezTo>
                    <a:pt x="5" y="7"/>
                    <a:pt x="0" y="7"/>
                    <a:pt x="0" y="7"/>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4"/>
            <p:cNvSpPr>
              <a:spLocks/>
            </p:cNvSpPr>
            <p:nvPr userDrawn="1"/>
          </p:nvSpPr>
          <p:spPr bwMode="gray">
            <a:xfrm>
              <a:off x="942975" y="3194050"/>
              <a:ext cx="1282700" cy="61912"/>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5"/>
            <p:cNvSpPr>
              <a:spLocks/>
            </p:cNvSpPr>
            <p:nvPr userDrawn="1"/>
          </p:nvSpPr>
          <p:spPr bwMode="gray">
            <a:xfrm>
              <a:off x="1512888" y="3189288"/>
              <a:ext cx="207963" cy="53975"/>
            </a:xfrm>
            <a:custGeom>
              <a:avLst/>
              <a:gdLst>
                <a:gd name="T0" fmla="*/ 0 w 217"/>
                <a:gd name="T1" fmla="*/ 15 h 57"/>
                <a:gd name="T2" fmla="*/ 5 w 217"/>
                <a:gd name="T3" fmla="*/ 48 h 57"/>
                <a:gd name="T4" fmla="*/ 27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6" y="57"/>
                    <a:pt x="27" y="56"/>
                  </a:cubicBezTo>
                  <a:cubicBezTo>
                    <a:pt x="128" y="47"/>
                    <a:pt x="128" y="47"/>
                    <a:pt x="128" y="47"/>
                  </a:cubicBezTo>
                  <a:cubicBezTo>
                    <a:pt x="145" y="45"/>
                    <a:pt x="196" y="32"/>
                    <a:pt x="196" y="32"/>
                  </a:cubicBezTo>
                  <a:cubicBezTo>
                    <a:pt x="217" y="25"/>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
            <p:cNvSpPr>
              <a:spLocks/>
            </p:cNvSpPr>
            <p:nvPr userDrawn="1"/>
          </p:nvSpPr>
          <p:spPr bwMode="gray">
            <a:xfrm>
              <a:off x="1509713" y="3168650"/>
              <a:ext cx="139700" cy="42862"/>
            </a:xfrm>
            <a:custGeom>
              <a:avLst/>
              <a:gdLst>
                <a:gd name="T0" fmla="*/ 1 w 144"/>
                <a:gd name="T1" fmla="*/ 9 h 45"/>
                <a:gd name="T2" fmla="*/ 2 w 144"/>
                <a:gd name="T3" fmla="*/ 36 h 45"/>
                <a:gd name="T4" fmla="*/ 125 w 144"/>
                <a:gd name="T5" fmla="*/ 37 h 45"/>
                <a:gd name="T6" fmla="*/ 138 w 144"/>
                <a:gd name="T7" fmla="*/ 30 h 45"/>
                <a:gd name="T8" fmla="*/ 47 w 144"/>
                <a:gd name="T9" fmla="*/ 0 h 45"/>
                <a:gd name="T10" fmla="*/ 1 w 144"/>
                <a:gd name="T11" fmla="*/ 9 h 45"/>
              </a:gdLst>
              <a:ahLst/>
              <a:cxnLst>
                <a:cxn ang="0">
                  <a:pos x="T0" y="T1"/>
                </a:cxn>
                <a:cxn ang="0">
                  <a:pos x="T2" y="T3"/>
                </a:cxn>
                <a:cxn ang="0">
                  <a:pos x="T4" y="T5"/>
                </a:cxn>
                <a:cxn ang="0">
                  <a:pos x="T6" y="T7"/>
                </a:cxn>
                <a:cxn ang="0">
                  <a:pos x="T8" y="T9"/>
                </a:cxn>
                <a:cxn ang="0">
                  <a:pos x="T10" y="T11"/>
                </a:cxn>
              </a:cxnLst>
              <a:rect l="0" t="0" r="r" b="b"/>
              <a:pathLst>
                <a:path w="144" h="45">
                  <a:moveTo>
                    <a:pt x="1" y="9"/>
                  </a:moveTo>
                  <a:cubicBezTo>
                    <a:pt x="2" y="19"/>
                    <a:pt x="0" y="30"/>
                    <a:pt x="2" y="36"/>
                  </a:cubicBezTo>
                  <a:cubicBezTo>
                    <a:pt x="4" y="45"/>
                    <a:pt x="125" y="37"/>
                    <a:pt x="125" y="37"/>
                  </a:cubicBezTo>
                  <a:cubicBezTo>
                    <a:pt x="128" y="36"/>
                    <a:pt x="144" y="31"/>
                    <a:pt x="138" y="30"/>
                  </a:cubicBezTo>
                  <a:cubicBezTo>
                    <a:pt x="108" y="26"/>
                    <a:pt x="47" y="12"/>
                    <a:pt x="47" y="0"/>
                  </a:cubicBezTo>
                  <a:lnTo>
                    <a:pt x="1" y="9"/>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7"/>
            <p:cNvSpPr>
              <a:spLocks/>
            </p:cNvSpPr>
            <p:nvPr userDrawn="1"/>
          </p:nvSpPr>
          <p:spPr bwMode="gray">
            <a:xfrm>
              <a:off x="1562100" y="2930525"/>
              <a:ext cx="136525" cy="274637"/>
            </a:xfrm>
            <a:custGeom>
              <a:avLst/>
              <a:gdLst>
                <a:gd name="T0" fmla="*/ 51 w 86"/>
                <a:gd name="T1" fmla="*/ 172 h 173"/>
                <a:gd name="T2" fmla="*/ 86 w 86"/>
                <a:gd name="T3" fmla="*/ 173 h 173"/>
                <a:gd name="T4" fmla="*/ 29 w 86"/>
                <a:gd name="T5" fmla="*/ 0 h 173"/>
                <a:gd name="T6" fmla="*/ 0 w 86"/>
                <a:gd name="T7" fmla="*/ 8 h 173"/>
                <a:gd name="T8" fmla="*/ 51 w 86"/>
                <a:gd name="T9" fmla="*/ 172 h 173"/>
              </a:gdLst>
              <a:ahLst/>
              <a:cxnLst>
                <a:cxn ang="0">
                  <a:pos x="T0" y="T1"/>
                </a:cxn>
                <a:cxn ang="0">
                  <a:pos x="T2" y="T3"/>
                </a:cxn>
                <a:cxn ang="0">
                  <a:pos x="T4" y="T5"/>
                </a:cxn>
                <a:cxn ang="0">
                  <a:pos x="T6" y="T7"/>
                </a:cxn>
                <a:cxn ang="0">
                  <a:pos x="T8" y="T9"/>
                </a:cxn>
              </a:cxnLst>
              <a:rect l="0" t="0" r="r" b="b"/>
              <a:pathLst>
                <a:path w="86" h="173">
                  <a:moveTo>
                    <a:pt x="51" y="172"/>
                  </a:moveTo>
                  <a:lnTo>
                    <a:pt x="86" y="173"/>
                  </a:lnTo>
                  <a:lnTo>
                    <a:pt x="29" y="0"/>
                  </a:lnTo>
                  <a:lnTo>
                    <a:pt x="0" y="8"/>
                  </a:lnTo>
                  <a:lnTo>
                    <a:pt x="51" y="17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8"/>
            <p:cNvSpPr>
              <a:spLocks/>
            </p:cNvSpPr>
            <p:nvPr userDrawn="1"/>
          </p:nvSpPr>
          <p:spPr bwMode="gray">
            <a:xfrm>
              <a:off x="1470025" y="2949575"/>
              <a:ext cx="96838" cy="254000"/>
            </a:xfrm>
            <a:custGeom>
              <a:avLst/>
              <a:gdLst>
                <a:gd name="T0" fmla="*/ 28 w 61"/>
                <a:gd name="T1" fmla="*/ 160 h 160"/>
                <a:gd name="T2" fmla="*/ 61 w 61"/>
                <a:gd name="T3" fmla="*/ 158 h 160"/>
                <a:gd name="T4" fmla="*/ 34 w 61"/>
                <a:gd name="T5" fmla="*/ 0 h 160"/>
                <a:gd name="T6" fmla="*/ 0 w 61"/>
                <a:gd name="T7" fmla="*/ 0 h 160"/>
                <a:gd name="T8" fmla="*/ 28 w 61"/>
                <a:gd name="T9" fmla="*/ 160 h 160"/>
              </a:gdLst>
              <a:ahLst/>
              <a:cxnLst>
                <a:cxn ang="0">
                  <a:pos x="T0" y="T1"/>
                </a:cxn>
                <a:cxn ang="0">
                  <a:pos x="T2" y="T3"/>
                </a:cxn>
                <a:cxn ang="0">
                  <a:pos x="T4" y="T5"/>
                </a:cxn>
                <a:cxn ang="0">
                  <a:pos x="T6" y="T7"/>
                </a:cxn>
                <a:cxn ang="0">
                  <a:pos x="T8" y="T9"/>
                </a:cxn>
              </a:cxnLst>
              <a:rect l="0" t="0" r="r" b="b"/>
              <a:pathLst>
                <a:path w="61" h="160">
                  <a:moveTo>
                    <a:pt x="28" y="160"/>
                  </a:moveTo>
                  <a:lnTo>
                    <a:pt x="61" y="158"/>
                  </a:lnTo>
                  <a:lnTo>
                    <a:pt x="34" y="0"/>
                  </a:lnTo>
                  <a:lnTo>
                    <a:pt x="0" y="0"/>
                  </a:lnTo>
                  <a:lnTo>
                    <a:pt x="28" y="16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9"/>
            <p:cNvSpPr>
              <a:spLocks noEditPoints="1"/>
            </p:cNvSpPr>
            <p:nvPr userDrawn="1"/>
          </p:nvSpPr>
          <p:spPr bwMode="gray">
            <a:xfrm>
              <a:off x="1852613" y="2770188"/>
              <a:ext cx="171450" cy="457200"/>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p:cNvSpPr>
              <a:spLocks noEditPoints="1"/>
            </p:cNvSpPr>
            <p:nvPr userDrawn="1"/>
          </p:nvSpPr>
          <p:spPr bwMode="gray">
            <a:xfrm>
              <a:off x="1116013" y="2770188"/>
              <a:ext cx="171450" cy="457200"/>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1"/>
            <p:cNvSpPr>
              <a:spLocks/>
            </p:cNvSpPr>
            <p:nvPr userDrawn="1"/>
          </p:nvSpPr>
          <p:spPr bwMode="gray">
            <a:xfrm>
              <a:off x="1087438" y="2770188"/>
              <a:ext cx="965200" cy="60325"/>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22"/>
            <p:cNvSpPr>
              <a:spLocks noChangeArrowheads="1"/>
            </p:cNvSpPr>
            <p:nvPr userDrawn="1"/>
          </p:nvSpPr>
          <p:spPr bwMode="gray">
            <a:xfrm>
              <a:off x="1087438" y="2730500"/>
              <a:ext cx="965200" cy="777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3"/>
            <p:cNvSpPr>
              <a:spLocks noChangeArrowheads="1"/>
            </p:cNvSpPr>
            <p:nvPr userDrawn="1"/>
          </p:nvSpPr>
          <p:spPr bwMode="gray">
            <a:xfrm>
              <a:off x="1522413" y="2763838"/>
              <a:ext cx="476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4"/>
            <p:cNvSpPr>
              <a:spLocks/>
            </p:cNvSpPr>
            <p:nvPr userDrawn="1"/>
          </p:nvSpPr>
          <p:spPr bwMode="gray">
            <a:xfrm>
              <a:off x="1317625" y="2770188"/>
              <a:ext cx="211138" cy="1905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5"/>
            <p:cNvSpPr>
              <a:spLocks/>
            </p:cNvSpPr>
            <p:nvPr userDrawn="1"/>
          </p:nvSpPr>
          <p:spPr bwMode="gray">
            <a:xfrm>
              <a:off x="1317625" y="2762250"/>
              <a:ext cx="211138" cy="20637"/>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26"/>
            <p:cNvSpPr>
              <a:spLocks noChangeArrowheads="1"/>
            </p:cNvSpPr>
            <p:nvPr userDrawn="1"/>
          </p:nvSpPr>
          <p:spPr bwMode="gray">
            <a:xfrm>
              <a:off x="1677988" y="2759075"/>
              <a:ext cx="1793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7"/>
            <p:cNvSpPr>
              <a:spLocks/>
            </p:cNvSpPr>
            <p:nvPr userDrawn="1"/>
          </p:nvSpPr>
          <p:spPr bwMode="gray">
            <a:xfrm>
              <a:off x="1671638" y="2746375"/>
              <a:ext cx="190500" cy="14287"/>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28"/>
            <p:cNvSpPr>
              <a:spLocks noChangeArrowheads="1"/>
            </p:cNvSpPr>
            <p:nvPr userDrawn="1"/>
          </p:nvSpPr>
          <p:spPr bwMode="gray">
            <a:xfrm>
              <a:off x="1739900" y="2687638"/>
              <a:ext cx="55563" cy="58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9"/>
            <p:cNvSpPr>
              <a:spLocks/>
            </p:cNvSpPr>
            <p:nvPr userDrawn="1"/>
          </p:nvSpPr>
          <p:spPr bwMode="gray">
            <a:xfrm>
              <a:off x="1508125" y="2382838"/>
              <a:ext cx="519113" cy="30797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0"/>
            <p:cNvSpPr>
              <a:spLocks/>
            </p:cNvSpPr>
            <p:nvPr userDrawn="1"/>
          </p:nvSpPr>
          <p:spPr bwMode="gray">
            <a:xfrm>
              <a:off x="1528763" y="2400300"/>
              <a:ext cx="477838" cy="2730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1"/>
            <p:cNvSpPr>
              <a:spLocks/>
            </p:cNvSpPr>
            <p:nvPr userDrawn="1"/>
          </p:nvSpPr>
          <p:spPr bwMode="gray">
            <a:xfrm>
              <a:off x="1595438" y="2471738"/>
              <a:ext cx="115888" cy="25400"/>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2"/>
            <p:cNvSpPr>
              <a:spLocks/>
            </p:cNvSpPr>
            <p:nvPr userDrawn="1"/>
          </p:nvSpPr>
          <p:spPr bwMode="gray">
            <a:xfrm>
              <a:off x="1595438" y="2506663"/>
              <a:ext cx="203200" cy="25400"/>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3"/>
            <p:cNvSpPr>
              <a:spLocks/>
            </p:cNvSpPr>
            <p:nvPr userDrawn="1"/>
          </p:nvSpPr>
          <p:spPr bwMode="gray">
            <a:xfrm>
              <a:off x="1708150" y="2541588"/>
              <a:ext cx="203200" cy="25400"/>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
            <p:cNvSpPr>
              <a:spLocks/>
            </p:cNvSpPr>
            <p:nvPr userDrawn="1"/>
          </p:nvSpPr>
          <p:spPr bwMode="gray">
            <a:xfrm>
              <a:off x="1708150" y="2576513"/>
              <a:ext cx="249238" cy="25400"/>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5"/>
            <p:cNvSpPr>
              <a:spLocks/>
            </p:cNvSpPr>
            <p:nvPr userDrawn="1"/>
          </p:nvSpPr>
          <p:spPr bwMode="gray">
            <a:xfrm>
              <a:off x="1528763" y="2401888"/>
              <a:ext cx="474663" cy="271462"/>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
            <p:cNvSpPr>
              <a:spLocks/>
            </p:cNvSpPr>
            <p:nvPr userDrawn="1"/>
          </p:nvSpPr>
          <p:spPr bwMode="gray">
            <a:xfrm>
              <a:off x="1595438" y="2471738"/>
              <a:ext cx="103188" cy="25400"/>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7"/>
            <p:cNvSpPr>
              <a:spLocks/>
            </p:cNvSpPr>
            <p:nvPr userDrawn="1"/>
          </p:nvSpPr>
          <p:spPr bwMode="gray">
            <a:xfrm>
              <a:off x="1595438" y="2506663"/>
              <a:ext cx="165100" cy="25400"/>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8"/>
            <p:cNvSpPr>
              <a:spLocks/>
            </p:cNvSpPr>
            <p:nvPr userDrawn="1"/>
          </p:nvSpPr>
          <p:spPr bwMode="gray">
            <a:xfrm>
              <a:off x="1708150" y="2541588"/>
              <a:ext cx="112713" cy="25400"/>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9"/>
            <p:cNvSpPr>
              <a:spLocks/>
            </p:cNvSpPr>
            <p:nvPr userDrawn="1"/>
          </p:nvSpPr>
          <p:spPr bwMode="gray">
            <a:xfrm>
              <a:off x="1708150" y="2576513"/>
              <a:ext cx="174625" cy="25400"/>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0"/>
            <p:cNvSpPr>
              <a:spLocks/>
            </p:cNvSpPr>
            <p:nvPr userDrawn="1"/>
          </p:nvSpPr>
          <p:spPr bwMode="gray">
            <a:xfrm>
              <a:off x="1438275" y="1641475"/>
              <a:ext cx="476250" cy="268287"/>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1"/>
            <p:cNvSpPr>
              <a:spLocks/>
            </p:cNvSpPr>
            <p:nvPr userDrawn="1"/>
          </p:nvSpPr>
          <p:spPr bwMode="gray">
            <a:xfrm>
              <a:off x="1438275" y="1712913"/>
              <a:ext cx="444500" cy="196850"/>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2"/>
            <p:cNvSpPr>
              <a:spLocks/>
            </p:cNvSpPr>
            <p:nvPr userDrawn="1"/>
          </p:nvSpPr>
          <p:spPr bwMode="gray">
            <a:xfrm>
              <a:off x="1298575" y="1970088"/>
              <a:ext cx="180975" cy="1016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3"/>
            <p:cNvSpPr>
              <a:spLocks/>
            </p:cNvSpPr>
            <p:nvPr userDrawn="1"/>
          </p:nvSpPr>
          <p:spPr bwMode="gray">
            <a:xfrm>
              <a:off x="1933575" y="1663700"/>
              <a:ext cx="153988" cy="85725"/>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4"/>
            <p:cNvSpPr>
              <a:spLocks noChangeArrowheads="1"/>
            </p:cNvSpPr>
            <p:nvPr userDrawn="1"/>
          </p:nvSpPr>
          <p:spPr bwMode="gray">
            <a:xfrm>
              <a:off x="1325563" y="2903538"/>
              <a:ext cx="60325" cy="222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5"/>
            <p:cNvSpPr>
              <a:spLocks/>
            </p:cNvSpPr>
            <p:nvPr userDrawn="1"/>
          </p:nvSpPr>
          <p:spPr bwMode="gray">
            <a:xfrm>
              <a:off x="1206500" y="2605088"/>
              <a:ext cx="79375" cy="157162"/>
            </a:xfrm>
            <a:custGeom>
              <a:avLst/>
              <a:gdLst>
                <a:gd name="T0" fmla="*/ 59 w 82"/>
                <a:gd name="T1" fmla="*/ 0 h 163"/>
                <a:gd name="T2" fmla="*/ 0 w 82"/>
                <a:gd name="T3" fmla="*/ 163 h 163"/>
                <a:gd name="T4" fmla="*/ 65 w 82"/>
                <a:gd name="T5" fmla="*/ 163 h 163"/>
              </a:gdLst>
              <a:ahLst/>
              <a:cxnLst>
                <a:cxn ang="0">
                  <a:pos x="T0" y="T1"/>
                </a:cxn>
                <a:cxn ang="0">
                  <a:pos x="T2" y="T3"/>
                </a:cxn>
                <a:cxn ang="0">
                  <a:pos x="T4" y="T5"/>
                </a:cxn>
              </a:cxnLst>
              <a:rect l="0" t="0" r="r" b="b"/>
              <a:pathLst>
                <a:path w="82" h="163">
                  <a:moveTo>
                    <a:pt x="59" y="0"/>
                  </a:moveTo>
                  <a:cubicBezTo>
                    <a:pt x="59" y="0"/>
                    <a:pt x="9" y="49"/>
                    <a:pt x="0" y="163"/>
                  </a:cubicBezTo>
                  <a:cubicBezTo>
                    <a:pt x="82" y="163"/>
                    <a:pt x="65" y="163"/>
                    <a:pt x="65" y="163"/>
                  </a:cubicBezTo>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6"/>
            <p:cNvSpPr>
              <a:spLocks/>
            </p:cNvSpPr>
            <p:nvPr userDrawn="1"/>
          </p:nvSpPr>
          <p:spPr bwMode="gray">
            <a:xfrm>
              <a:off x="1322388" y="2828925"/>
              <a:ext cx="242888" cy="349250"/>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7"/>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 name="T16" fmla="*/ 98 w 121"/>
                <a:gd name="T17" fmla="*/ 5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20">
                  <a:moveTo>
                    <a:pt x="98" y="56"/>
                  </a:moveTo>
                  <a:lnTo>
                    <a:pt x="15" y="45"/>
                  </a:lnTo>
                  <a:lnTo>
                    <a:pt x="21" y="1"/>
                  </a:lnTo>
                  <a:lnTo>
                    <a:pt x="8" y="0"/>
                  </a:lnTo>
                  <a:lnTo>
                    <a:pt x="0" y="48"/>
                  </a:lnTo>
                  <a:lnTo>
                    <a:pt x="82" y="61"/>
                  </a:lnTo>
                  <a:lnTo>
                    <a:pt x="106" y="220"/>
                  </a:lnTo>
                  <a:lnTo>
                    <a:pt x="121" y="216"/>
                  </a:lnTo>
                  <a:lnTo>
                    <a:pt x="98" y="5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8"/>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20">
                  <a:moveTo>
                    <a:pt x="98" y="56"/>
                  </a:moveTo>
                  <a:lnTo>
                    <a:pt x="15" y="45"/>
                  </a:lnTo>
                  <a:lnTo>
                    <a:pt x="21" y="1"/>
                  </a:lnTo>
                  <a:lnTo>
                    <a:pt x="8" y="0"/>
                  </a:lnTo>
                  <a:lnTo>
                    <a:pt x="0" y="48"/>
                  </a:lnTo>
                  <a:lnTo>
                    <a:pt x="82" y="61"/>
                  </a:lnTo>
                  <a:lnTo>
                    <a:pt x="106" y="220"/>
                  </a:lnTo>
                  <a:lnTo>
                    <a:pt x="121" y="2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9"/>
            <p:cNvSpPr>
              <a:spLocks/>
            </p:cNvSpPr>
            <p:nvPr userDrawn="1"/>
          </p:nvSpPr>
          <p:spPr bwMode="gray">
            <a:xfrm>
              <a:off x="1317625" y="2838450"/>
              <a:ext cx="369888" cy="336550"/>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0"/>
            <p:cNvSpPr>
              <a:spLocks/>
            </p:cNvSpPr>
            <p:nvPr userDrawn="1"/>
          </p:nvSpPr>
          <p:spPr bwMode="gray">
            <a:xfrm>
              <a:off x="1317625" y="2898775"/>
              <a:ext cx="317500" cy="276225"/>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1"/>
            <p:cNvSpPr>
              <a:spLocks/>
            </p:cNvSpPr>
            <p:nvPr userDrawn="1"/>
          </p:nvSpPr>
          <p:spPr bwMode="gray">
            <a:xfrm>
              <a:off x="1406525" y="2847975"/>
              <a:ext cx="203200" cy="41275"/>
            </a:xfrm>
            <a:custGeom>
              <a:avLst/>
              <a:gdLst>
                <a:gd name="T0" fmla="*/ 180 w 212"/>
                <a:gd name="T1" fmla="*/ 20 h 42"/>
                <a:gd name="T2" fmla="*/ 2 w 212"/>
                <a:gd name="T3" fmla="*/ 0 h 42"/>
                <a:gd name="T4" fmla="*/ 0 w 212"/>
                <a:gd name="T5" fmla="*/ 18 h 42"/>
                <a:gd name="T6" fmla="*/ 212 w 212"/>
                <a:gd name="T7" fmla="*/ 42 h 42"/>
                <a:gd name="T8" fmla="*/ 180 w 212"/>
                <a:gd name="T9" fmla="*/ 20 h 42"/>
              </a:gdLst>
              <a:ahLst/>
              <a:cxnLst>
                <a:cxn ang="0">
                  <a:pos x="T0" y="T1"/>
                </a:cxn>
                <a:cxn ang="0">
                  <a:pos x="T2" y="T3"/>
                </a:cxn>
                <a:cxn ang="0">
                  <a:pos x="T4" y="T5"/>
                </a:cxn>
                <a:cxn ang="0">
                  <a:pos x="T6" y="T7"/>
                </a:cxn>
                <a:cxn ang="0">
                  <a:pos x="T8" y="T9"/>
                </a:cxn>
              </a:cxnLst>
              <a:rect l="0" t="0" r="r" b="b"/>
              <a:pathLst>
                <a:path w="212" h="42">
                  <a:moveTo>
                    <a:pt x="180" y="20"/>
                  </a:moveTo>
                  <a:cubicBezTo>
                    <a:pt x="2" y="0"/>
                    <a:pt x="2" y="0"/>
                    <a:pt x="2" y="0"/>
                  </a:cubicBezTo>
                  <a:cubicBezTo>
                    <a:pt x="0" y="18"/>
                    <a:pt x="0" y="18"/>
                    <a:pt x="0" y="18"/>
                  </a:cubicBezTo>
                  <a:cubicBezTo>
                    <a:pt x="212" y="42"/>
                    <a:pt x="212" y="42"/>
                    <a:pt x="212" y="42"/>
                  </a:cubicBezTo>
                  <a:cubicBezTo>
                    <a:pt x="206" y="29"/>
                    <a:pt x="194" y="21"/>
                    <a:pt x="180" y="2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2"/>
            <p:cNvSpPr>
              <a:spLocks/>
            </p:cNvSpPr>
            <p:nvPr userDrawn="1"/>
          </p:nvSpPr>
          <p:spPr bwMode="gray">
            <a:xfrm>
              <a:off x="1238250" y="2576513"/>
              <a:ext cx="211138" cy="365125"/>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3"/>
            <p:cNvSpPr>
              <a:spLocks/>
            </p:cNvSpPr>
            <p:nvPr userDrawn="1"/>
          </p:nvSpPr>
          <p:spPr bwMode="gray">
            <a:xfrm>
              <a:off x="1260475" y="2576513"/>
              <a:ext cx="117475" cy="36512"/>
            </a:xfrm>
            <a:custGeom>
              <a:avLst/>
              <a:gdLst>
                <a:gd name="T0" fmla="*/ 122 w 122"/>
                <a:gd name="T1" fmla="*/ 4 h 37"/>
                <a:gd name="T2" fmla="*/ 100 w 122"/>
                <a:gd name="T3" fmla="*/ 0 h 37"/>
                <a:gd name="T4" fmla="*/ 43 w 122"/>
                <a:gd name="T5" fmla="*/ 0 h 37"/>
                <a:gd name="T6" fmla="*/ 0 w 122"/>
                <a:gd name="T7" fmla="*/ 37 h 37"/>
                <a:gd name="T8" fmla="*/ 30 w 122"/>
                <a:gd name="T9" fmla="*/ 12 h 37"/>
                <a:gd name="T10" fmla="*/ 97 w 122"/>
                <a:gd name="T11" fmla="*/ 6 h 37"/>
                <a:gd name="T12" fmla="*/ 121 w 122"/>
                <a:gd name="T13" fmla="*/ 6 h 37"/>
                <a:gd name="T14" fmla="*/ 122 w 122"/>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37">
                  <a:moveTo>
                    <a:pt x="122" y="4"/>
                  </a:moveTo>
                  <a:cubicBezTo>
                    <a:pt x="116" y="1"/>
                    <a:pt x="109" y="0"/>
                    <a:pt x="100" y="0"/>
                  </a:cubicBezTo>
                  <a:cubicBezTo>
                    <a:pt x="91" y="0"/>
                    <a:pt x="52" y="0"/>
                    <a:pt x="43" y="0"/>
                  </a:cubicBezTo>
                  <a:cubicBezTo>
                    <a:pt x="13" y="0"/>
                    <a:pt x="4" y="23"/>
                    <a:pt x="0" y="37"/>
                  </a:cubicBezTo>
                  <a:cubicBezTo>
                    <a:pt x="6" y="28"/>
                    <a:pt x="14" y="15"/>
                    <a:pt x="30" y="12"/>
                  </a:cubicBezTo>
                  <a:cubicBezTo>
                    <a:pt x="40" y="10"/>
                    <a:pt x="87" y="8"/>
                    <a:pt x="97" y="6"/>
                  </a:cubicBezTo>
                  <a:cubicBezTo>
                    <a:pt x="106" y="5"/>
                    <a:pt x="114" y="5"/>
                    <a:pt x="121" y="6"/>
                  </a:cubicBezTo>
                  <a:lnTo>
                    <a:pt x="122" y="4"/>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4"/>
            <p:cNvSpPr>
              <a:spLocks/>
            </p:cNvSpPr>
            <p:nvPr userDrawn="1"/>
          </p:nvSpPr>
          <p:spPr bwMode="gray">
            <a:xfrm>
              <a:off x="1671638" y="2028825"/>
              <a:ext cx="36513" cy="55562"/>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5"/>
            <p:cNvSpPr>
              <a:spLocks/>
            </p:cNvSpPr>
            <p:nvPr userDrawn="1"/>
          </p:nvSpPr>
          <p:spPr bwMode="gray">
            <a:xfrm>
              <a:off x="1587500" y="1862138"/>
              <a:ext cx="192088" cy="192087"/>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6"/>
            <p:cNvSpPr>
              <a:spLocks/>
            </p:cNvSpPr>
            <p:nvPr userDrawn="1"/>
          </p:nvSpPr>
          <p:spPr bwMode="gray">
            <a:xfrm>
              <a:off x="1589088" y="1897063"/>
              <a:ext cx="198438" cy="155575"/>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7"/>
            <p:cNvSpPr>
              <a:spLocks/>
            </p:cNvSpPr>
            <p:nvPr userDrawn="1"/>
          </p:nvSpPr>
          <p:spPr bwMode="gray">
            <a:xfrm>
              <a:off x="1687513" y="1998663"/>
              <a:ext cx="19050" cy="52387"/>
            </a:xfrm>
            <a:custGeom>
              <a:avLst/>
              <a:gdLst>
                <a:gd name="T0" fmla="*/ 8 w 19"/>
                <a:gd name="T1" fmla="*/ 55 h 55"/>
                <a:gd name="T2" fmla="*/ 0 w 19"/>
                <a:gd name="T3" fmla="*/ 47 h 55"/>
                <a:gd name="T4" fmla="*/ 3 w 19"/>
                <a:gd name="T5" fmla="*/ 7 h 55"/>
                <a:gd name="T6" fmla="*/ 11 w 19"/>
                <a:gd name="T7" fmla="*/ 0 h 55"/>
                <a:gd name="T8" fmla="*/ 18 w 19"/>
                <a:gd name="T9" fmla="*/ 8 h 55"/>
                <a:gd name="T10" fmla="*/ 16 w 19"/>
                <a:gd name="T11" fmla="*/ 47 h 55"/>
                <a:gd name="T12" fmla="*/ 8 w 1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9" h="55">
                  <a:moveTo>
                    <a:pt x="8" y="55"/>
                  </a:moveTo>
                  <a:cubicBezTo>
                    <a:pt x="3" y="55"/>
                    <a:pt x="0" y="51"/>
                    <a:pt x="0" y="47"/>
                  </a:cubicBezTo>
                  <a:cubicBezTo>
                    <a:pt x="3" y="7"/>
                    <a:pt x="3" y="7"/>
                    <a:pt x="3" y="7"/>
                  </a:cubicBezTo>
                  <a:cubicBezTo>
                    <a:pt x="3" y="3"/>
                    <a:pt x="7" y="0"/>
                    <a:pt x="11" y="0"/>
                  </a:cubicBezTo>
                  <a:cubicBezTo>
                    <a:pt x="15" y="0"/>
                    <a:pt x="19" y="4"/>
                    <a:pt x="18" y="8"/>
                  </a:cubicBezTo>
                  <a:cubicBezTo>
                    <a:pt x="16" y="47"/>
                    <a:pt x="16" y="47"/>
                    <a:pt x="16" y="47"/>
                  </a:cubicBezTo>
                  <a:cubicBezTo>
                    <a:pt x="16"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8"/>
            <p:cNvSpPr>
              <a:spLocks/>
            </p:cNvSpPr>
            <p:nvPr userDrawn="1"/>
          </p:nvSpPr>
          <p:spPr bwMode="gray">
            <a:xfrm>
              <a:off x="1711325" y="2009775"/>
              <a:ext cx="17463" cy="52387"/>
            </a:xfrm>
            <a:custGeom>
              <a:avLst/>
              <a:gdLst>
                <a:gd name="T0" fmla="*/ 8 w 18"/>
                <a:gd name="T1" fmla="*/ 55 h 55"/>
                <a:gd name="T2" fmla="*/ 0 w 18"/>
                <a:gd name="T3" fmla="*/ 47 h 55"/>
                <a:gd name="T4" fmla="*/ 3 w 18"/>
                <a:gd name="T5" fmla="*/ 7 h 55"/>
                <a:gd name="T6" fmla="*/ 11 w 18"/>
                <a:gd name="T7" fmla="*/ 0 h 55"/>
                <a:gd name="T8" fmla="*/ 18 w 18"/>
                <a:gd name="T9" fmla="*/ 8 h 55"/>
                <a:gd name="T10" fmla="*/ 16 w 18"/>
                <a:gd name="T11" fmla="*/ 48 h 55"/>
                <a:gd name="T12" fmla="*/ 8 w 1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8" h="55">
                  <a:moveTo>
                    <a:pt x="8" y="55"/>
                  </a:moveTo>
                  <a:cubicBezTo>
                    <a:pt x="3" y="55"/>
                    <a:pt x="0" y="51"/>
                    <a:pt x="0" y="47"/>
                  </a:cubicBezTo>
                  <a:cubicBezTo>
                    <a:pt x="3" y="7"/>
                    <a:pt x="3" y="7"/>
                    <a:pt x="3" y="7"/>
                  </a:cubicBezTo>
                  <a:cubicBezTo>
                    <a:pt x="3" y="3"/>
                    <a:pt x="6" y="0"/>
                    <a:pt x="11" y="0"/>
                  </a:cubicBezTo>
                  <a:cubicBezTo>
                    <a:pt x="15" y="0"/>
                    <a:pt x="18" y="4"/>
                    <a:pt x="18" y="8"/>
                  </a:cubicBezTo>
                  <a:cubicBezTo>
                    <a:pt x="16" y="48"/>
                    <a:pt x="16" y="48"/>
                    <a:pt x="16" y="48"/>
                  </a:cubicBezTo>
                  <a:cubicBezTo>
                    <a:pt x="15"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9"/>
            <p:cNvSpPr>
              <a:spLocks/>
            </p:cNvSpPr>
            <p:nvPr userDrawn="1"/>
          </p:nvSpPr>
          <p:spPr bwMode="gray">
            <a:xfrm>
              <a:off x="1724025" y="2019300"/>
              <a:ext cx="15875" cy="46037"/>
            </a:xfrm>
            <a:custGeom>
              <a:avLst/>
              <a:gdLst>
                <a:gd name="T0" fmla="*/ 7 w 17"/>
                <a:gd name="T1" fmla="*/ 48 h 48"/>
                <a:gd name="T2" fmla="*/ 0 w 17"/>
                <a:gd name="T3" fmla="*/ 40 h 48"/>
                <a:gd name="T4" fmla="*/ 2 w 17"/>
                <a:gd name="T5" fmla="*/ 7 h 48"/>
                <a:gd name="T6" fmla="*/ 10 w 17"/>
                <a:gd name="T7" fmla="*/ 0 h 48"/>
                <a:gd name="T8" fmla="*/ 17 w 17"/>
                <a:gd name="T9" fmla="*/ 8 h 48"/>
                <a:gd name="T10" fmla="*/ 15 w 17"/>
                <a:gd name="T11" fmla="*/ 41 h 48"/>
                <a:gd name="T12" fmla="*/ 7 w 1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7" h="48">
                  <a:moveTo>
                    <a:pt x="7" y="48"/>
                  </a:moveTo>
                  <a:cubicBezTo>
                    <a:pt x="3" y="48"/>
                    <a:pt x="0" y="44"/>
                    <a:pt x="0" y="40"/>
                  </a:cubicBezTo>
                  <a:cubicBezTo>
                    <a:pt x="2" y="7"/>
                    <a:pt x="2" y="7"/>
                    <a:pt x="2" y="7"/>
                  </a:cubicBezTo>
                  <a:cubicBezTo>
                    <a:pt x="2" y="3"/>
                    <a:pt x="6" y="0"/>
                    <a:pt x="10" y="0"/>
                  </a:cubicBezTo>
                  <a:cubicBezTo>
                    <a:pt x="14" y="0"/>
                    <a:pt x="17" y="4"/>
                    <a:pt x="17" y="8"/>
                  </a:cubicBezTo>
                  <a:cubicBezTo>
                    <a:pt x="15" y="41"/>
                    <a:pt x="15" y="41"/>
                    <a:pt x="15" y="41"/>
                  </a:cubicBezTo>
                  <a:cubicBezTo>
                    <a:pt x="15" y="45"/>
                    <a:pt x="11" y="48"/>
                    <a:pt x="7" y="4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0"/>
            <p:cNvSpPr>
              <a:spLocks/>
            </p:cNvSpPr>
            <p:nvPr userDrawn="1"/>
          </p:nvSpPr>
          <p:spPr bwMode="gray">
            <a:xfrm>
              <a:off x="1698625" y="2005013"/>
              <a:ext cx="19050" cy="57150"/>
            </a:xfrm>
            <a:custGeom>
              <a:avLst/>
              <a:gdLst>
                <a:gd name="T0" fmla="*/ 8 w 19"/>
                <a:gd name="T1" fmla="*/ 59 h 60"/>
                <a:gd name="T2" fmla="*/ 1 w 19"/>
                <a:gd name="T3" fmla="*/ 51 h 60"/>
                <a:gd name="T4" fmla="*/ 3 w 19"/>
                <a:gd name="T5" fmla="*/ 8 h 60"/>
                <a:gd name="T6" fmla="*/ 11 w 19"/>
                <a:gd name="T7" fmla="*/ 1 h 60"/>
                <a:gd name="T8" fmla="*/ 19 w 19"/>
                <a:gd name="T9" fmla="*/ 9 h 60"/>
                <a:gd name="T10" fmla="*/ 16 w 19"/>
                <a:gd name="T11" fmla="*/ 52 h 60"/>
                <a:gd name="T12" fmla="*/ 8 w 19"/>
                <a:gd name="T13" fmla="*/ 59 h 60"/>
              </a:gdLst>
              <a:ahLst/>
              <a:cxnLst>
                <a:cxn ang="0">
                  <a:pos x="T0" y="T1"/>
                </a:cxn>
                <a:cxn ang="0">
                  <a:pos x="T2" y="T3"/>
                </a:cxn>
                <a:cxn ang="0">
                  <a:pos x="T4" y="T5"/>
                </a:cxn>
                <a:cxn ang="0">
                  <a:pos x="T6" y="T7"/>
                </a:cxn>
                <a:cxn ang="0">
                  <a:pos x="T8" y="T9"/>
                </a:cxn>
                <a:cxn ang="0">
                  <a:pos x="T10" y="T11"/>
                </a:cxn>
                <a:cxn ang="0">
                  <a:pos x="T12" y="T13"/>
                </a:cxn>
              </a:cxnLst>
              <a:rect l="0" t="0" r="r" b="b"/>
              <a:pathLst>
                <a:path w="19" h="60">
                  <a:moveTo>
                    <a:pt x="8" y="59"/>
                  </a:moveTo>
                  <a:cubicBezTo>
                    <a:pt x="4" y="59"/>
                    <a:pt x="0" y="56"/>
                    <a:pt x="1" y="51"/>
                  </a:cubicBezTo>
                  <a:cubicBezTo>
                    <a:pt x="3" y="8"/>
                    <a:pt x="3" y="8"/>
                    <a:pt x="3" y="8"/>
                  </a:cubicBezTo>
                  <a:cubicBezTo>
                    <a:pt x="3" y="4"/>
                    <a:pt x="7" y="0"/>
                    <a:pt x="11" y="1"/>
                  </a:cubicBezTo>
                  <a:cubicBezTo>
                    <a:pt x="16" y="1"/>
                    <a:pt x="19" y="4"/>
                    <a:pt x="19" y="9"/>
                  </a:cubicBezTo>
                  <a:cubicBezTo>
                    <a:pt x="16" y="52"/>
                    <a:pt x="16" y="52"/>
                    <a:pt x="16" y="52"/>
                  </a:cubicBezTo>
                  <a:cubicBezTo>
                    <a:pt x="16" y="56"/>
                    <a:pt x="12" y="60"/>
                    <a:pt x="8" y="5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61"/>
            <p:cNvSpPr>
              <a:spLocks/>
            </p:cNvSpPr>
            <p:nvPr userDrawn="1"/>
          </p:nvSpPr>
          <p:spPr bwMode="gray">
            <a:xfrm>
              <a:off x="1687513" y="2046288"/>
              <a:ext cx="55563" cy="22225"/>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62"/>
            <p:cNvSpPr>
              <a:spLocks noChangeArrowheads="1"/>
            </p:cNvSpPr>
            <p:nvPr userDrawn="1"/>
          </p:nvSpPr>
          <p:spPr bwMode="gray">
            <a:xfrm>
              <a:off x="1681163" y="2068513"/>
              <a:ext cx="587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63"/>
            <p:cNvSpPr>
              <a:spLocks/>
            </p:cNvSpPr>
            <p:nvPr userDrawn="1"/>
          </p:nvSpPr>
          <p:spPr bwMode="gray">
            <a:xfrm>
              <a:off x="1368425" y="2078038"/>
              <a:ext cx="366713" cy="585787"/>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64"/>
            <p:cNvSpPr>
              <a:spLocks/>
            </p:cNvSpPr>
            <p:nvPr userDrawn="1"/>
          </p:nvSpPr>
          <p:spPr bwMode="gray">
            <a:xfrm>
              <a:off x="1401763" y="2078038"/>
              <a:ext cx="333375" cy="846137"/>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5"/>
            <p:cNvSpPr>
              <a:spLocks/>
            </p:cNvSpPr>
            <p:nvPr userDrawn="1"/>
          </p:nvSpPr>
          <p:spPr bwMode="gray">
            <a:xfrm>
              <a:off x="1681163" y="2041525"/>
              <a:ext cx="19050" cy="25400"/>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6"/>
            <p:cNvSpPr>
              <a:spLocks/>
            </p:cNvSpPr>
            <p:nvPr userDrawn="1"/>
          </p:nvSpPr>
          <p:spPr bwMode="gray">
            <a:xfrm>
              <a:off x="1333500" y="2951163"/>
              <a:ext cx="31750" cy="2381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7"/>
            <p:cNvSpPr>
              <a:spLocks/>
            </p:cNvSpPr>
            <p:nvPr userDrawn="1"/>
          </p:nvSpPr>
          <p:spPr bwMode="gray">
            <a:xfrm>
              <a:off x="1208088" y="2922588"/>
              <a:ext cx="284163" cy="4445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8"/>
            <p:cNvSpPr>
              <a:spLocks/>
            </p:cNvSpPr>
            <p:nvPr userDrawn="1"/>
          </p:nvSpPr>
          <p:spPr bwMode="gray">
            <a:xfrm>
              <a:off x="1236663" y="2922588"/>
              <a:ext cx="255588" cy="4445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9"/>
            <p:cNvSpPr>
              <a:spLocks/>
            </p:cNvSpPr>
            <p:nvPr userDrawn="1"/>
          </p:nvSpPr>
          <p:spPr bwMode="gray">
            <a:xfrm>
              <a:off x="1246188" y="3140075"/>
              <a:ext cx="207963" cy="71437"/>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0"/>
            <p:cNvSpPr>
              <a:spLocks noChangeArrowheads="1"/>
            </p:cNvSpPr>
            <p:nvPr userDrawn="1"/>
          </p:nvSpPr>
          <p:spPr bwMode="gray">
            <a:xfrm>
              <a:off x="1246188"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71"/>
            <p:cNvSpPr>
              <a:spLocks noChangeArrowheads="1"/>
            </p:cNvSpPr>
            <p:nvPr userDrawn="1"/>
          </p:nvSpPr>
          <p:spPr bwMode="gray">
            <a:xfrm>
              <a:off x="1420813"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2"/>
            <p:cNvSpPr>
              <a:spLocks/>
            </p:cNvSpPr>
            <p:nvPr userDrawn="1"/>
          </p:nvSpPr>
          <p:spPr bwMode="gray">
            <a:xfrm>
              <a:off x="1296988" y="2692400"/>
              <a:ext cx="52388" cy="160337"/>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3"/>
            <p:cNvSpPr>
              <a:spLocks/>
            </p:cNvSpPr>
            <p:nvPr userDrawn="1"/>
          </p:nvSpPr>
          <p:spPr bwMode="gray">
            <a:xfrm>
              <a:off x="1206500" y="2692400"/>
              <a:ext cx="125413" cy="15875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
            <p:cNvSpPr>
              <a:spLocks/>
            </p:cNvSpPr>
            <p:nvPr userDrawn="1"/>
          </p:nvSpPr>
          <p:spPr bwMode="gray">
            <a:xfrm>
              <a:off x="1287463" y="2692400"/>
              <a:ext cx="44450" cy="15875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5"/>
            <p:cNvSpPr>
              <a:spLocks/>
            </p:cNvSpPr>
            <p:nvPr userDrawn="1"/>
          </p:nvSpPr>
          <p:spPr bwMode="gray">
            <a:xfrm>
              <a:off x="1241425" y="2762250"/>
              <a:ext cx="23813" cy="188912"/>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6"/>
            <p:cNvSpPr>
              <a:spLocks/>
            </p:cNvSpPr>
            <p:nvPr userDrawn="1"/>
          </p:nvSpPr>
          <p:spPr bwMode="gray">
            <a:xfrm>
              <a:off x="1636713" y="3189288"/>
              <a:ext cx="209550" cy="55562"/>
            </a:xfrm>
            <a:custGeom>
              <a:avLst/>
              <a:gdLst>
                <a:gd name="T0" fmla="*/ 0 w 217"/>
                <a:gd name="T1" fmla="*/ 15 h 57"/>
                <a:gd name="T2" fmla="*/ 5 w 217"/>
                <a:gd name="T3" fmla="*/ 48 h 57"/>
                <a:gd name="T4" fmla="*/ 26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5" y="57"/>
                    <a:pt x="26" y="56"/>
                  </a:cubicBezTo>
                  <a:cubicBezTo>
                    <a:pt x="128" y="47"/>
                    <a:pt x="128" y="47"/>
                    <a:pt x="128" y="47"/>
                  </a:cubicBezTo>
                  <a:cubicBezTo>
                    <a:pt x="145" y="45"/>
                    <a:pt x="196" y="32"/>
                    <a:pt x="196" y="32"/>
                  </a:cubicBezTo>
                  <a:cubicBezTo>
                    <a:pt x="217" y="24"/>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7"/>
            <p:cNvSpPr>
              <a:spLocks/>
            </p:cNvSpPr>
            <p:nvPr userDrawn="1"/>
          </p:nvSpPr>
          <p:spPr bwMode="gray">
            <a:xfrm>
              <a:off x="1635125" y="3168650"/>
              <a:ext cx="139700" cy="44450"/>
            </a:xfrm>
            <a:custGeom>
              <a:avLst/>
              <a:gdLst>
                <a:gd name="T0" fmla="*/ 1 w 144"/>
                <a:gd name="T1" fmla="*/ 8 h 45"/>
                <a:gd name="T2" fmla="*/ 2 w 144"/>
                <a:gd name="T3" fmla="*/ 36 h 45"/>
                <a:gd name="T4" fmla="*/ 125 w 144"/>
                <a:gd name="T5" fmla="*/ 36 h 45"/>
                <a:gd name="T6" fmla="*/ 138 w 144"/>
                <a:gd name="T7" fmla="*/ 30 h 45"/>
                <a:gd name="T8" fmla="*/ 46 w 144"/>
                <a:gd name="T9" fmla="*/ 0 h 45"/>
                <a:gd name="T10" fmla="*/ 1 w 144"/>
                <a:gd name="T11" fmla="*/ 8 h 45"/>
              </a:gdLst>
              <a:ahLst/>
              <a:cxnLst>
                <a:cxn ang="0">
                  <a:pos x="T0" y="T1"/>
                </a:cxn>
                <a:cxn ang="0">
                  <a:pos x="T2" y="T3"/>
                </a:cxn>
                <a:cxn ang="0">
                  <a:pos x="T4" y="T5"/>
                </a:cxn>
                <a:cxn ang="0">
                  <a:pos x="T6" y="T7"/>
                </a:cxn>
                <a:cxn ang="0">
                  <a:pos x="T8" y="T9"/>
                </a:cxn>
                <a:cxn ang="0">
                  <a:pos x="T10" y="T11"/>
                </a:cxn>
              </a:cxnLst>
              <a:rect l="0" t="0" r="r" b="b"/>
              <a:pathLst>
                <a:path w="144" h="45">
                  <a:moveTo>
                    <a:pt x="1" y="8"/>
                  </a:moveTo>
                  <a:cubicBezTo>
                    <a:pt x="2" y="19"/>
                    <a:pt x="0" y="30"/>
                    <a:pt x="2" y="36"/>
                  </a:cubicBezTo>
                  <a:cubicBezTo>
                    <a:pt x="4" y="45"/>
                    <a:pt x="125" y="36"/>
                    <a:pt x="125" y="36"/>
                  </a:cubicBezTo>
                  <a:cubicBezTo>
                    <a:pt x="128" y="36"/>
                    <a:pt x="144" y="31"/>
                    <a:pt x="138" y="30"/>
                  </a:cubicBezTo>
                  <a:cubicBezTo>
                    <a:pt x="108" y="26"/>
                    <a:pt x="46" y="12"/>
                    <a:pt x="46" y="0"/>
                  </a:cubicBezTo>
                  <a:lnTo>
                    <a:pt x="1" y="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8"/>
            <p:cNvSpPr>
              <a:spLocks/>
            </p:cNvSpPr>
            <p:nvPr userDrawn="1"/>
          </p:nvSpPr>
          <p:spPr bwMode="gray">
            <a:xfrm>
              <a:off x="1147763" y="2501900"/>
              <a:ext cx="119063" cy="212725"/>
            </a:xfrm>
            <a:custGeom>
              <a:avLst/>
              <a:gdLst>
                <a:gd name="T0" fmla="*/ 54 w 124"/>
                <a:gd name="T1" fmla="*/ 0 h 222"/>
                <a:gd name="T2" fmla="*/ 124 w 124"/>
                <a:gd name="T3" fmla="*/ 183 h 222"/>
                <a:gd name="T4" fmla="*/ 53 w 124"/>
                <a:gd name="T5" fmla="*/ 29 h 222"/>
                <a:gd name="T6" fmla="*/ 66 w 124"/>
                <a:gd name="T7" fmla="*/ 14 h 222"/>
              </a:gdLst>
              <a:ahLst/>
              <a:cxnLst>
                <a:cxn ang="0">
                  <a:pos x="T0" y="T1"/>
                </a:cxn>
                <a:cxn ang="0">
                  <a:pos x="T2" y="T3"/>
                </a:cxn>
                <a:cxn ang="0">
                  <a:pos x="T4" y="T5"/>
                </a:cxn>
                <a:cxn ang="0">
                  <a:pos x="T6" y="T7"/>
                </a:cxn>
              </a:cxnLst>
              <a:rect l="0" t="0" r="r" b="b"/>
              <a:pathLst>
                <a:path w="124" h="222">
                  <a:moveTo>
                    <a:pt x="54" y="0"/>
                  </a:moveTo>
                  <a:cubicBezTo>
                    <a:pt x="0" y="54"/>
                    <a:pt x="14" y="222"/>
                    <a:pt x="124" y="183"/>
                  </a:cubicBezTo>
                  <a:cubicBezTo>
                    <a:pt x="81" y="156"/>
                    <a:pt x="29" y="84"/>
                    <a:pt x="53" y="29"/>
                  </a:cubicBezTo>
                  <a:cubicBezTo>
                    <a:pt x="58" y="17"/>
                    <a:pt x="64" y="14"/>
                    <a:pt x="66" y="1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2 (event name)">
    <p:bg>
      <p:bgRef idx="1001">
        <a:schemeClr val="bg2"/>
      </p:bgRef>
    </p:bg>
    <p:spTree>
      <p:nvGrpSpPr>
        <p:cNvPr id="1" name=""/>
        <p:cNvGrpSpPr/>
        <p:nvPr/>
      </p:nvGrpSpPr>
      <p:grpSpPr>
        <a:xfrm>
          <a:off x="0" y="0"/>
          <a:ext cx="0" cy="0"/>
          <a:chOff x="0" y="0"/>
          <a:chExt cx="0" cy="0"/>
        </a:xfrm>
      </p:grpSpPr>
      <p:sp>
        <p:nvSpPr>
          <p:cNvPr id="65" name="Rectangle 64"/>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1211264"/>
            <a:ext cx="4937760" cy="1828800"/>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4937760"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493776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4"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28" name="Group 127"/>
          <p:cNvGrpSpPr>
            <a:grpSpLocks noChangeAspect="1"/>
          </p:cNvGrpSpPr>
          <p:nvPr userDrawn="1"/>
        </p:nvGrpSpPr>
        <p:grpSpPr bwMode="gray">
          <a:xfrm>
            <a:off x="6722496" y="818610"/>
            <a:ext cx="4430994" cy="5577840"/>
            <a:chOff x="14836776" y="488950"/>
            <a:chExt cx="4318000" cy="5435600"/>
          </a:xfrm>
        </p:grpSpPr>
        <p:sp>
          <p:nvSpPr>
            <p:cNvPr id="129" name="Freeform 6"/>
            <p:cNvSpPr>
              <a:spLocks/>
            </p:cNvSpPr>
            <p:nvPr userDrawn="1"/>
          </p:nvSpPr>
          <p:spPr bwMode="gray">
            <a:xfrm>
              <a:off x="14836776" y="5715000"/>
              <a:ext cx="4318000" cy="209550"/>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0" name="Freeform 7"/>
            <p:cNvSpPr>
              <a:spLocks/>
            </p:cNvSpPr>
            <p:nvPr userDrawn="1"/>
          </p:nvSpPr>
          <p:spPr bwMode="gray">
            <a:xfrm>
              <a:off x="16922751" y="4827588"/>
              <a:ext cx="460375" cy="925513"/>
            </a:xfrm>
            <a:custGeom>
              <a:avLst/>
              <a:gdLst>
                <a:gd name="T0" fmla="*/ 172 w 290"/>
                <a:gd name="T1" fmla="*/ 581 h 583"/>
                <a:gd name="T2" fmla="*/ 290 w 290"/>
                <a:gd name="T3" fmla="*/ 583 h 583"/>
                <a:gd name="T4" fmla="*/ 98 w 290"/>
                <a:gd name="T5" fmla="*/ 0 h 583"/>
                <a:gd name="T6" fmla="*/ 0 w 290"/>
                <a:gd name="T7" fmla="*/ 28 h 583"/>
                <a:gd name="T8" fmla="*/ 172 w 290"/>
                <a:gd name="T9" fmla="*/ 581 h 583"/>
              </a:gdLst>
              <a:ahLst/>
              <a:cxnLst>
                <a:cxn ang="0">
                  <a:pos x="T0" y="T1"/>
                </a:cxn>
                <a:cxn ang="0">
                  <a:pos x="T2" y="T3"/>
                </a:cxn>
                <a:cxn ang="0">
                  <a:pos x="T4" y="T5"/>
                </a:cxn>
                <a:cxn ang="0">
                  <a:pos x="T6" y="T7"/>
                </a:cxn>
                <a:cxn ang="0">
                  <a:pos x="T8" y="T9"/>
                </a:cxn>
              </a:cxnLst>
              <a:rect l="0" t="0" r="r" b="b"/>
              <a:pathLst>
                <a:path w="290" h="583">
                  <a:moveTo>
                    <a:pt x="172" y="581"/>
                  </a:moveTo>
                  <a:lnTo>
                    <a:pt x="290" y="583"/>
                  </a:lnTo>
                  <a:lnTo>
                    <a:pt x="98" y="0"/>
                  </a:lnTo>
                  <a:lnTo>
                    <a:pt x="0" y="28"/>
                  </a:lnTo>
                  <a:lnTo>
                    <a:pt x="172" y="58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8"/>
            <p:cNvSpPr>
              <a:spLocks/>
            </p:cNvSpPr>
            <p:nvPr userDrawn="1"/>
          </p:nvSpPr>
          <p:spPr bwMode="gray">
            <a:xfrm>
              <a:off x="16611601" y="4894263"/>
              <a:ext cx="327025" cy="852488"/>
            </a:xfrm>
            <a:custGeom>
              <a:avLst/>
              <a:gdLst>
                <a:gd name="T0" fmla="*/ 94 w 206"/>
                <a:gd name="T1" fmla="*/ 537 h 537"/>
                <a:gd name="T2" fmla="*/ 206 w 206"/>
                <a:gd name="T3" fmla="*/ 533 h 537"/>
                <a:gd name="T4" fmla="*/ 116 w 206"/>
                <a:gd name="T5" fmla="*/ 0 h 537"/>
                <a:gd name="T6" fmla="*/ 0 w 206"/>
                <a:gd name="T7" fmla="*/ 0 h 537"/>
                <a:gd name="T8" fmla="*/ 94 w 206"/>
                <a:gd name="T9" fmla="*/ 537 h 537"/>
              </a:gdLst>
              <a:ahLst/>
              <a:cxnLst>
                <a:cxn ang="0">
                  <a:pos x="T0" y="T1"/>
                </a:cxn>
                <a:cxn ang="0">
                  <a:pos x="T2" y="T3"/>
                </a:cxn>
                <a:cxn ang="0">
                  <a:pos x="T4" y="T5"/>
                </a:cxn>
                <a:cxn ang="0">
                  <a:pos x="T6" y="T7"/>
                </a:cxn>
                <a:cxn ang="0">
                  <a:pos x="T8" y="T9"/>
                </a:cxn>
              </a:cxnLst>
              <a:rect l="0" t="0" r="r" b="b"/>
              <a:pathLst>
                <a:path w="206" h="537">
                  <a:moveTo>
                    <a:pt x="94" y="537"/>
                  </a:moveTo>
                  <a:lnTo>
                    <a:pt x="206" y="533"/>
                  </a:lnTo>
                  <a:lnTo>
                    <a:pt x="116" y="0"/>
                  </a:lnTo>
                  <a:lnTo>
                    <a:pt x="0" y="0"/>
                  </a:lnTo>
                  <a:lnTo>
                    <a:pt x="94" y="53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
            <p:cNvSpPr>
              <a:spLocks/>
            </p:cNvSpPr>
            <p:nvPr userDrawn="1"/>
          </p:nvSpPr>
          <p:spPr bwMode="gray">
            <a:xfrm>
              <a:off x="17152938" y="5665788"/>
              <a:ext cx="571500" cy="228600"/>
            </a:xfrm>
            <a:custGeom>
              <a:avLst/>
              <a:gdLst>
                <a:gd name="T0" fmla="*/ 7 w 176"/>
                <a:gd name="T1" fmla="*/ 71 h 71"/>
                <a:gd name="T2" fmla="*/ 58 w 176"/>
                <a:gd name="T3" fmla="*/ 65 h 71"/>
                <a:gd name="T4" fmla="*/ 59 w 176"/>
                <a:gd name="T5" fmla="*/ 59 h 71"/>
                <a:gd name="T6" fmla="*/ 130 w 176"/>
                <a:gd name="T7" fmla="*/ 58 h 71"/>
                <a:gd name="T8" fmla="*/ 172 w 176"/>
                <a:gd name="T9" fmla="*/ 48 h 71"/>
                <a:gd name="T10" fmla="*/ 175 w 176"/>
                <a:gd name="T11" fmla="*/ 41 h 71"/>
                <a:gd name="T12" fmla="*/ 64 w 176"/>
                <a:gd name="T13" fmla="*/ 0 h 71"/>
                <a:gd name="T14" fmla="*/ 62 w 176"/>
                <a:gd name="T15" fmla="*/ 0 h 71"/>
                <a:gd name="T16" fmla="*/ 39 w 176"/>
                <a:gd name="T17" fmla="*/ 19 h 71"/>
                <a:gd name="T18" fmla="*/ 6 w 176"/>
                <a:gd name="T19" fmla="*/ 7 h 71"/>
                <a:gd name="T20" fmla="*/ 7 w 176"/>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71">
                  <a:moveTo>
                    <a:pt x="7" y="71"/>
                  </a:moveTo>
                  <a:cubicBezTo>
                    <a:pt x="58" y="65"/>
                    <a:pt x="58" y="65"/>
                    <a:pt x="58" y="65"/>
                  </a:cubicBezTo>
                  <a:cubicBezTo>
                    <a:pt x="59" y="59"/>
                    <a:pt x="59" y="59"/>
                    <a:pt x="59" y="59"/>
                  </a:cubicBezTo>
                  <a:cubicBezTo>
                    <a:pt x="75" y="60"/>
                    <a:pt x="112" y="60"/>
                    <a:pt x="130" y="58"/>
                  </a:cubicBezTo>
                  <a:cubicBezTo>
                    <a:pt x="143" y="57"/>
                    <a:pt x="163" y="54"/>
                    <a:pt x="172" y="48"/>
                  </a:cubicBezTo>
                  <a:cubicBezTo>
                    <a:pt x="174" y="47"/>
                    <a:pt x="176" y="43"/>
                    <a:pt x="175" y="41"/>
                  </a:cubicBezTo>
                  <a:cubicBezTo>
                    <a:pt x="171" y="20"/>
                    <a:pt x="88" y="22"/>
                    <a:pt x="64" y="0"/>
                  </a:cubicBezTo>
                  <a:cubicBezTo>
                    <a:pt x="62" y="0"/>
                    <a:pt x="62" y="0"/>
                    <a:pt x="62" y="0"/>
                  </a:cubicBezTo>
                  <a:cubicBezTo>
                    <a:pt x="57" y="5"/>
                    <a:pt x="52" y="18"/>
                    <a:pt x="39" y="19"/>
                  </a:cubicBezTo>
                  <a:cubicBezTo>
                    <a:pt x="27" y="21"/>
                    <a:pt x="12" y="11"/>
                    <a:pt x="6" y="7"/>
                  </a:cubicBezTo>
                  <a:cubicBezTo>
                    <a:pt x="0" y="14"/>
                    <a:pt x="5" y="70"/>
                    <a:pt x="7" y="7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0"/>
            <p:cNvSpPr>
              <a:spLocks/>
            </p:cNvSpPr>
            <p:nvPr userDrawn="1"/>
          </p:nvSpPr>
          <p:spPr bwMode="gray">
            <a:xfrm>
              <a:off x="16727488" y="5665788"/>
              <a:ext cx="568325" cy="225425"/>
            </a:xfrm>
            <a:custGeom>
              <a:avLst/>
              <a:gdLst>
                <a:gd name="T0" fmla="*/ 5 w 175"/>
                <a:gd name="T1" fmla="*/ 70 h 70"/>
                <a:gd name="T2" fmla="*/ 56 w 175"/>
                <a:gd name="T3" fmla="*/ 66 h 70"/>
                <a:gd name="T4" fmla="*/ 57 w 175"/>
                <a:gd name="T5" fmla="*/ 59 h 70"/>
                <a:gd name="T6" fmla="*/ 128 w 175"/>
                <a:gd name="T7" fmla="*/ 61 h 70"/>
                <a:gd name="T8" fmla="*/ 171 w 175"/>
                <a:gd name="T9" fmla="*/ 52 h 70"/>
                <a:gd name="T10" fmla="*/ 174 w 175"/>
                <a:gd name="T11" fmla="*/ 45 h 70"/>
                <a:gd name="T12" fmla="*/ 65 w 175"/>
                <a:gd name="T13" fmla="*/ 0 h 70"/>
                <a:gd name="T14" fmla="*/ 63 w 175"/>
                <a:gd name="T15" fmla="*/ 0 h 70"/>
                <a:gd name="T16" fmla="*/ 39 w 175"/>
                <a:gd name="T17" fmla="*/ 19 h 70"/>
                <a:gd name="T18" fmla="*/ 6 w 175"/>
                <a:gd name="T19" fmla="*/ 5 h 70"/>
                <a:gd name="T20" fmla="*/ 5 w 175"/>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0">
                  <a:moveTo>
                    <a:pt x="5" y="70"/>
                  </a:moveTo>
                  <a:cubicBezTo>
                    <a:pt x="56" y="66"/>
                    <a:pt x="56" y="66"/>
                    <a:pt x="56" y="66"/>
                  </a:cubicBezTo>
                  <a:cubicBezTo>
                    <a:pt x="57" y="59"/>
                    <a:pt x="57" y="59"/>
                    <a:pt x="57" y="59"/>
                  </a:cubicBezTo>
                  <a:cubicBezTo>
                    <a:pt x="74" y="61"/>
                    <a:pt x="110" y="62"/>
                    <a:pt x="128" y="61"/>
                  </a:cubicBezTo>
                  <a:cubicBezTo>
                    <a:pt x="142" y="60"/>
                    <a:pt x="161" y="58"/>
                    <a:pt x="171" y="52"/>
                  </a:cubicBezTo>
                  <a:cubicBezTo>
                    <a:pt x="172" y="51"/>
                    <a:pt x="175" y="48"/>
                    <a:pt x="174" y="45"/>
                  </a:cubicBezTo>
                  <a:cubicBezTo>
                    <a:pt x="170" y="25"/>
                    <a:pt x="88" y="23"/>
                    <a:pt x="65" y="0"/>
                  </a:cubicBezTo>
                  <a:cubicBezTo>
                    <a:pt x="63" y="0"/>
                    <a:pt x="63" y="0"/>
                    <a:pt x="63" y="0"/>
                  </a:cubicBezTo>
                  <a:cubicBezTo>
                    <a:pt x="57" y="6"/>
                    <a:pt x="52" y="18"/>
                    <a:pt x="39" y="19"/>
                  </a:cubicBezTo>
                  <a:cubicBezTo>
                    <a:pt x="26" y="20"/>
                    <a:pt x="12" y="10"/>
                    <a:pt x="6" y="5"/>
                  </a:cubicBezTo>
                  <a:cubicBezTo>
                    <a:pt x="0" y="12"/>
                    <a:pt x="3" y="69"/>
                    <a:pt x="5" y="7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
            <p:cNvSpPr>
              <a:spLocks/>
            </p:cNvSpPr>
            <p:nvPr userDrawn="1"/>
          </p:nvSpPr>
          <p:spPr bwMode="gray">
            <a:xfrm>
              <a:off x="15955963" y="3425825"/>
              <a:ext cx="341313" cy="568325"/>
            </a:xfrm>
            <a:custGeom>
              <a:avLst/>
              <a:gdLst>
                <a:gd name="T0" fmla="*/ 103 w 105"/>
                <a:gd name="T1" fmla="*/ 133 h 176"/>
                <a:gd name="T2" fmla="*/ 83 w 105"/>
                <a:gd name="T3" fmla="*/ 0 h 176"/>
                <a:gd name="T4" fmla="*/ 0 w 105"/>
                <a:gd name="T5" fmla="*/ 12 h 176"/>
                <a:gd name="T6" fmla="*/ 19 w 105"/>
                <a:gd name="T7" fmla="*/ 145 h 176"/>
                <a:gd name="T8" fmla="*/ 67 w 105"/>
                <a:gd name="T9" fmla="*/ 172 h 176"/>
                <a:gd name="T10" fmla="*/ 103 w 105"/>
                <a:gd name="T11" fmla="*/ 133 h 176"/>
              </a:gdLst>
              <a:ahLst/>
              <a:cxnLst>
                <a:cxn ang="0">
                  <a:pos x="T0" y="T1"/>
                </a:cxn>
                <a:cxn ang="0">
                  <a:pos x="T2" y="T3"/>
                </a:cxn>
                <a:cxn ang="0">
                  <a:pos x="T4" y="T5"/>
                </a:cxn>
                <a:cxn ang="0">
                  <a:pos x="T6" y="T7"/>
                </a:cxn>
                <a:cxn ang="0">
                  <a:pos x="T8" y="T9"/>
                </a:cxn>
                <a:cxn ang="0">
                  <a:pos x="T10" y="T11"/>
                </a:cxn>
              </a:cxnLst>
              <a:rect l="0" t="0" r="r" b="b"/>
              <a:pathLst>
                <a:path w="105" h="176">
                  <a:moveTo>
                    <a:pt x="103" y="133"/>
                  </a:moveTo>
                  <a:cubicBezTo>
                    <a:pt x="83" y="0"/>
                    <a:pt x="83" y="0"/>
                    <a:pt x="83" y="0"/>
                  </a:cubicBezTo>
                  <a:cubicBezTo>
                    <a:pt x="0" y="12"/>
                    <a:pt x="0" y="12"/>
                    <a:pt x="0" y="12"/>
                  </a:cubicBezTo>
                  <a:cubicBezTo>
                    <a:pt x="19" y="145"/>
                    <a:pt x="19" y="145"/>
                    <a:pt x="19" y="145"/>
                  </a:cubicBezTo>
                  <a:cubicBezTo>
                    <a:pt x="22" y="161"/>
                    <a:pt x="37" y="176"/>
                    <a:pt x="67" y="172"/>
                  </a:cubicBezTo>
                  <a:cubicBezTo>
                    <a:pt x="98" y="167"/>
                    <a:pt x="105" y="149"/>
                    <a:pt x="103" y="13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
            <p:cNvSpPr>
              <a:spLocks/>
            </p:cNvSpPr>
            <p:nvPr userDrawn="1"/>
          </p:nvSpPr>
          <p:spPr bwMode="gray">
            <a:xfrm>
              <a:off x="15922626" y="3413125"/>
              <a:ext cx="309563" cy="149225"/>
            </a:xfrm>
            <a:custGeom>
              <a:avLst/>
              <a:gdLst>
                <a:gd name="T0" fmla="*/ 3 w 95"/>
                <a:gd name="T1" fmla="*/ 19 h 46"/>
                <a:gd name="T2" fmla="*/ 95 w 95"/>
                <a:gd name="T3" fmla="*/ 16 h 46"/>
                <a:gd name="T4" fmla="*/ 93 w 95"/>
                <a:gd name="T5" fmla="*/ 0 h 46"/>
                <a:gd name="T6" fmla="*/ 0 w 95"/>
                <a:gd name="T7" fmla="*/ 3 h 46"/>
                <a:gd name="T8" fmla="*/ 3 w 95"/>
                <a:gd name="T9" fmla="*/ 19 h 46"/>
              </a:gdLst>
              <a:ahLst/>
              <a:cxnLst>
                <a:cxn ang="0">
                  <a:pos x="T0" y="T1"/>
                </a:cxn>
                <a:cxn ang="0">
                  <a:pos x="T2" y="T3"/>
                </a:cxn>
                <a:cxn ang="0">
                  <a:pos x="T4" y="T5"/>
                </a:cxn>
                <a:cxn ang="0">
                  <a:pos x="T6" y="T7"/>
                </a:cxn>
                <a:cxn ang="0">
                  <a:pos x="T8" y="T9"/>
                </a:cxn>
              </a:cxnLst>
              <a:rect l="0" t="0" r="r" b="b"/>
              <a:pathLst>
                <a:path w="95" h="46">
                  <a:moveTo>
                    <a:pt x="3" y="19"/>
                  </a:moveTo>
                  <a:cubicBezTo>
                    <a:pt x="33" y="46"/>
                    <a:pt x="60" y="35"/>
                    <a:pt x="95" y="16"/>
                  </a:cubicBezTo>
                  <a:cubicBezTo>
                    <a:pt x="93" y="0"/>
                    <a:pt x="93" y="0"/>
                    <a:pt x="93" y="0"/>
                  </a:cubicBezTo>
                  <a:cubicBezTo>
                    <a:pt x="0" y="3"/>
                    <a:pt x="0" y="3"/>
                    <a:pt x="0" y="3"/>
                  </a:cubicBezTo>
                  <a:lnTo>
                    <a:pt x="3" y="19"/>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
            <p:cNvSpPr>
              <a:spLocks noEditPoints="1"/>
            </p:cNvSpPr>
            <p:nvPr userDrawn="1"/>
          </p:nvSpPr>
          <p:spPr bwMode="gray">
            <a:xfrm>
              <a:off x="17899063" y="4287838"/>
              <a:ext cx="577850" cy="1539875"/>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4"/>
            <p:cNvSpPr>
              <a:spLocks noEditPoints="1"/>
            </p:cNvSpPr>
            <p:nvPr userDrawn="1"/>
          </p:nvSpPr>
          <p:spPr bwMode="gray">
            <a:xfrm>
              <a:off x="15420976" y="4287838"/>
              <a:ext cx="577850" cy="1539875"/>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5"/>
            <p:cNvSpPr>
              <a:spLocks/>
            </p:cNvSpPr>
            <p:nvPr userDrawn="1"/>
          </p:nvSpPr>
          <p:spPr bwMode="gray">
            <a:xfrm>
              <a:off x="15322551" y="4287838"/>
              <a:ext cx="3252788" cy="203200"/>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6"/>
            <p:cNvSpPr>
              <a:spLocks noChangeArrowheads="1"/>
            </p:cNvSpPr>
            <p:nvPr userDrawn="1"/>
          </p:nvSpPr>
          <p:spPr bwMode="gray">
            <a:xfrm>
              <a:off x="15322551" y="4156075"/>
              <a:ext cx="3252788" cy="263525"/>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7"/>
            <p:cNvSpPr>
              <a:spLocks noChangeArrowheads="1"/>
            </p:cNvSpPr>
            <p:nvPr userDrawn="1"/>
          </p:nvSpPr>
          <p:spPr bwMode="gray">
            <a:xfrm>
              <a:off x="16786226" y="4268788"/>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8"/>
            <p:cNvSpPr>
              <a:spLocks/>
            </p:cNvSpPr>
            <p:nvPr userDrawn="1"/>
          </p:nvSpPr>
          <p:spPr bwMode="gray">
            <a:xfrm>
              <a:off x="16098838" y="4287838"/>
              <a:ext cx="711200" cy="65088"/>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9"/>
            <p:cNvSpPr>
              <a:spLocks/>
            </p:cNvSpPr>
            <p:nvPr userDrawn="1"/>
          </p:nvSpPr>
          <p:spPr bwMode="gray">
            <a:xfrm>
              <a:off x="16098838" y="4265613"/>
              <a:ext cx="711200" cy="6350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20"/>
            <p:cNvSpPr>
              <a:spLocks noChangeArrowheads="1"/>
            </p:cNvSpPr>
            <p:nvPr userDrawn="1"/>
          </p:nvSpPr>
          <p:spPr bwMode="gray">
            <a:xfrm>
              <a:off x="17311688" y="4252913"/>
              <a:ext cx="6048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1"/>
            <p:cNvSpPr>
              <a:spLocks/>
            </p:cNvSpPr>
            <p:nvPr userDrawn="1"/>
          </p:nvSpPr>
          <p:spPr bwMode="gray">
            <a:xfrm>
              <a:off x="17292638" y="4210050"/>
              <a:ext cx="642938" cy="46038"/>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22"/>
            <p:cNvSpPr>
              <a:spLocks noChangeArrowheads="1"/>
            </p:cNvSpPr>
            <p:nvPr userDrawn="1"/>
          </p:nvSpPr>
          <p:spPr bwMode="gray">
            <a:xfrm>
              <a:off x="17522826" y="4013200"/>
              <a:ext cx="185738"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3"/>
            <p:cNvSpPr>
              <a:spLocks/>
            </p:cNvSpPr>
            <p:nvPr userDrawn="1"/>
          </p:nvSpPr>
          <p:spPr bwMode="gray">
            <a:xfrm>
              <a:off x="16741776" y="2984500"/>
              <a:ext cx="1744663" cy="103822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4"/>
            <p:cNvSpPr>
              <a:spLocks/>
            </p:cNvSpPr>
            <p:nvPr userDrawn="1"/>
          </p:nvSpPr>
          <p:spPr bwMode="gray">
            <a:xfrm>
              <a:off x="16810038" y="3041650"/>
              <a:ext cx="1611313" cy="9207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5"/>
            <p:cNvSpPr>
              <a:spLocks/>
            </p:cNvSpPr>
            <p:nvPr userDrawn="1"/>
          </p:nvSpPr>
          <p:spPr bwMode="gray">
            <a:xfrm>
              <a:off x="17033876" y="3284537"/>
              <a:ext cx="388938" cy="84138"/>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6"/>
            <p:cNvSpPr>
              <a:spLocks/>
            </p:cNvSpPr>
            <p:nvPr userDrawn="1"/>
          </p:nvSpPr>
          <p:spPr bwMode="gray">
            <a:xfrm>
              <a:off x="17033876" y="3400425"/>
              <a:ext cx="687388" cy="87313"/>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7"/>
            <p:cNvSpPr>
              <a:spLocks/>
            </p:cNvSpPr>
            <p:nvPr userDrawn="1"/>
          </p:nvSpPr>
          <p:spPr bwMode="gray">
            <a:xfrm>
              <a:off x="17413288" y="3519488"/>
              <a:ext cx="687388" cy="84138"/>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8"/>
            <p:cNvSpPr>
              <a:spLocks/>
            </p:cNvSpPr>
            <p:nvPr userDrawn="1"/>
          </p:nvSpPr>
          <p:spPr bwMode="gray">
            <a:xfrm>
              <a:off x="17413288" y="3635375"/>
              <a:ext cx="839788" cy="87313"/>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9"/>
            <p:cNvSpPr>
              <a:spLocks/>
            </p:cNvSpPr>
            <p:nvPr userDrawn="1"/>
          </p:nvSpPr>
          <p:spPr bwMode="gray">
            <a:xfrm>
              <a:off x="16810038" y="3048000"/>
              <a:ext cx="1598613" cy="914400"/>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0"/>
            <p:cNvSpPr>
              <a:spLocks/>
            </p:cNvSpPr>
            <p:nvPr userDrawn="1"/>
          </p:nvSpPr>
          <p:spPr bwMode="gray">
            <a:xfrm>
              <a:off x="17033876" y="3284537"/>
              <a:ext cx="346075" cy="84138"/>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1"/>
            <p:cNvSpPr>
              <a:spLocks/>
            </p:cNvSpPr>
            <p:nvPr userDrawn="1"/>
          </p:nvSpPr>
          <p:spPr bwMode="gray">
            <a:xfrm>
              <a:off x="17033876" y="3400425"/>
              <a:ext cx="554038" cy="87313"/>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2"/>
            <p:cNvSpPr>
              <a:spLocks/>
            </p:cNvSpPr>
            <p:nvPr userDrawn="1"/>
          </p:nvSpPr>
          <p:spPr bwMode="gray">
            <a:xfrm>
              <a:off x="17413288" y="3519488"/>
              <a:ext cx="379413" cy="84138"/>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3"/>
            <p:cNvSpPr>
              <a:spLocks/>
            </p:cNvSpPr>
            <p:nvPr userDrawn="1"/>
          </p:nvSpPr>
          <p:spPr bwMode="gray">
            <a:xfrm>
              <a:off x="17413288" y="3635375"/>
              <a:ext cx="587375" cy="87313"/>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4"/>
            <p:cNvSpPr>
              <a:spLocks/>
            </p:cNvSpPr>
            <p:nvPr userDrawn="1"/>
          </p:nvSpPr>
          <p:spPr bwMode="gray">
            <a:xfrm>
              <a:off x="16506826" y="488950"/>
              <a:ext cx="1603375" cy="900113"/>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5"/>
            <p:cNvSpPr>
              <a:spLocks/>
            </p:cNvSpPr>
            <p:nvPr userDrawn="1"/>
          </p:nvSpPr>
          <p:spPr bwMode="gray">
            <a:xfrm>
              <a:off x="16506826" y="731837"/>
              <a:ext cx="1497013" cy="657225"/>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6"/>
            <p:cNvSpPr>
              <a:spLocks/>
            </p:cNvSpPr>
            <p:nvPr userDrawn="1"/>
          </p:nvSpPr>
          <p:spPr bwMode="gray">
            <a:xfrm>
              <a:off x="16033751" y="1592262"/>
              <a:ext cx="609600" cy="3429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7"/>
            <p:cNvSpPr>
              <a:spLocks/>
            </p:cNvSpPr>
            <p:nvPr userDrawn="1"/>
          </p:nvSpPr>
          <p:spPr bwMode="gray">
            <a:xfrm>
              <a:off x="18175288" y="563562"/>
              <a:ext cx="515938" cy="290513"/>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8"/>
            <p:cNvSpPr>
              <a:spLocks/>
            </p:cNvSpPr>
            <p:nvPr userDrawn="1"/>
          </p:nvSpPr>
          <p:spPr bwMode="gray">
            <a:xfrm>
              <a:off x="15971838" y="3568700"/>
              <a:ext cx="376238" cy="177800"/>
            </a:xfrm>
            <a:custGeom>
              <a:avLst/>
              <a:gdLst>
                <a:gd name="T0" fmla="*/ 178 w 237"/>
                <a:gd name="T1" fmla="*/ 0 h 112"/>
                <a:gd name="T2" fmla="*/ 0 w 237"/>
                <a:gd name="T3" fmla="*/ 22 h 112"/>
                <a:gd name="T4" fmla="*/ 0 w 237"/>
                <a:gd name="T5" fmla="*/ 105 h 112"/>
                <a:gd name="T6" fmla="*/ 237 w 237"/>
                <a:gd name="T7" fmla="*/ 112 h 112"/>
                <a:gd name="T8" fmla="*/ 178 w 237"/>
                <a:gd name="T9" fmla="*/ 0 h 112"/>
              </a:gdLst>
              <a:ahLst/>
              <a:cxnLst>
                <a:cxn ang="0">
                  <a:pos x="T0" y="T1"/>
                </a:cxn>
                <a:cxn ang="0">
                  <a:pos x="T2" y="T3"/>
                </a:cxn>
                <a:cxn ang="0">
                  <a:pos x="T4" y="T5"/>
                </a:cxn>
                <a:cxn ang="0">
                  <a:pos x="T6" y="T7"/>
                </a:cxn>
                <a:cxn ang="0">
                  <a:pos x="T8" y="T9"/>
                </a:cxn>
              </a:cxnLst>
              <a:rect l="0" t="0" r="r" b="b"/>
              <a:pathLst>
                <a:path w="237" h="112">
                  <a:moveTo>
                    <a:pt x="178" y="0"/>
                  </a:moveTo>
                  <a:lnTo>
                    <a:pt x="0" y="22"/>
                  </a:lnTo>
                  <a:lnTo>
                    <a:pt x="0" y="105"/>
                  </a:lnTo>
                  <a:lnTo>
                    <a:pt x="237" y="112"/>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39"/>
            <p:cNvSpPr>
              <a:spLocks noChangeArrowheads="1"/>
            </p:cNvSpPr>
            <p:nvPr userDrawn="1"/>
          </p:nvSpPr>
          <p:spPr bwMode="gray">
            <a:xfrm>
              <a:off x="16124238" y="4740275"/>
              <a:ext cx="204788" cy="730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0"/>
            <p:cNvSpPr>
              <a:spLocks/>
            </p:cNvSpPr>
            <p:nvPr userDrawn="1"/>
          </p:nvSpPr>
          <p:spPr bwMode="gray">
            <a:xfrm>
              <a:off x="16114713" y="4484688"/>
              <a:ext cx="817563" cy="1177925"/>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41"/>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 name="T16" fmla="*/ 331 w 407"/>
                <a:gd name="T17" fmla="*/ 191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742">
                  <a:moveTo>
                    <a:pt x="331" y="191"/>
                  </a:moveTo>
                  <a:lnTo>
                    <a:pt x="49" y="153"/>
                  </a:lnTo>
                  <a:lnTo>
                    <a:pt x="72" y="6"/>
                  </a:lnTo>
                  <a:lnTo>
                    <a:pt x="27" y="0"/>
                  </a:lnTo>
                  <a:lnTo>
                    <a:pt x="0" y="165"/>
                  </a:lnTo>
                  <a:lnTo>
                    <a:pt x="276" y="207"/>
                  </a:lnTo>
                  <a:lnTo>
                    <a:pt x="358" y="742"/>
                  </a:lnTo>
                  <a:lnTo>
                    <a:pt x="407" y="728"/>
                  </a:lnTo>
                  <a:lnTo>
                    <a:pt x="331" y="191"/>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42"/>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42">
                  <a:moveTo>
                    <a:pt x="331" y="191"/>
                  </a:moveTo>
                  <a:lnTo>
                    <a:pt x="49" y="153"/>
                  </a:lnTo>
                  <a:lnTo>
                    <a:pt x="72" y="6"/>
                  </a:lnTo>
                  <a:lnTo>
                    <a:pt x="27" y="0"/>
                  </a:lnTo>
                  <a:lnTo>
                    <a:pt x="0" y="165"/>
                  </a:lnTo>
                  <a:lnTo>
                    <a:pt x="276" y="207"/>
                  </a:lnTo>
                  <a:lnTo>
                    <a:pt x="358" y="742"/>
                  </a:lnTo>
                  <a:lnTo>
                    <a:pt x="407" y="7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43"/>
            <p:cNvSpPr>
              <a:spLocks/>
            </p:cNvSpPr>
            <p:nvPr userDrawn="1"/>
          </p:nvSpPr>
          <p:spPr bwMode="gray">
            <a:xfrm>
              <a:off x="16098838" y="4519613"/>
              <a:ext cx="1246188" cy="1133475"/>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44"/>
            <p:cNvSpPr>
              <a:spLocks/>
            </p:cNvSpPr>
            <p:nvPr userDrawn="1"/>
          </p:nvSpPr>
          <p:spPr bwMode="gray">
            <a:xfrm>
              <a:off x="16098838" y="4719638"/>
              <a:ext cx="1069975" cy="933450"/>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45"/>
            <p:cNvSpPr>
              <a:spLocks/>
            </p:cNvSpPr>
            <p:nvPr userDrawn="1"/>
          </p:nvSpPr>
          <p:spPr bwMode="gray">
            <a:xfrm>
              <a:off x="15832138" y="3638550"/>
              <a:ext cx="708025" cy="1227138"/>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46"/>
            <p:cNvSpPr>
              <a:spLocks/>
            </p:cNvSpPr>
            <p:nvPr userDrawn="1"/>
          </p:nvSpPr>
          <p:spPr bwMode="gray">
            <a:xfrm>
              <a:off x="17289463" y="1793875"/>
              <a:ext cx="127000" cy="185738"/>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47"/>
            <p:cNvSpPr>
              <a:spLocks/>
            </p:cNvSpPr>
            <p:nvPr userDrawn="1"/>
          </p:nvSpPr>
          <p:spPr bwMode="gray">
            <a:xfrm>
              <a:off x="17006888" y="1231900"/>
              <a:ext cx="646113" cy="644525"/>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9C28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48"/>
            <p:cNvSpPr>
              <a:spLocks/>
            </p:cNvSpPr>
            <p:nvPr userDrawn="1"/>
          </p:nvSpPr>
          <p:spPr bwMode="gray">
            <a:xfrm>
              <a:off x="17010063" y="1347787"/>
              <a:ext cx="668338" cy="525463"/>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49"/>
            <p:cNvSpPr>
              <a:spLocks/>
            </p:cNvSpPr>
            <p:nvPr userDrawn="1"/>
          </p:nvSpPr>
          <p:spPr bwMode="gray">
            <a:xfrm>
              <a:off x="17345026" y="1666875"/>
              <a:ext cx="61913" cy="200025"/>
            </a:xfrm>
            <a:custGeom>
              <a:avLst/>
              <a:gdLst>
                <a:gd name="T0" fmla="*/ 8 w 19"/>
                <a:gd name="T1" fmla="*/ 62 h 62"/>
                <a:gd name="T2" fmla="*/ 0 w 19"/>
                <a:gd name="T3" fmla="*/ 54 h 62"/>
                <a:gd name="T4" fmla="*/ 3 w 19"/>
                <a:gd name="T5" fmla="*/ 7 h 62"/>
                <a:gd name="T6" fmla="*/ 11 w 19"/>
                <a:gd name="T7" fmla="*/ 0 h 62"/>
                <a:gd name="T8" fmla="*/ 18 w 19"/>
                <a:gd name="T9" fmla="*/ 8 h 62"/>
                <a:gd name="T10" fmla="*/ 16 w 19"/>
                <a:gd name="T11" fmla="*/ 54 h 62"/>
                <a:gd name="T12" fmla="*/ 8 w 19"/>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8" y="62"/>
                  </a:moveTo>
                  <a:cubicBezTo>
                    <a:pt x="3" y="62"/>
                    <a:pt x="0" y="58"/>
                    <a:pt x="0" y="54"/>
                  </a:cubicBezTo>
                  <a:cubicBezTo>
                    <a:pt x="3" y="7"/>
                    <a:pt x="3" y="7"/>
                    <a:pt x="3" y="7"/>
                  </a:cubicBezTo>
                  <a:cubicBezTo>
                    <a:pt x="3" y="3"/>
                    <a:pt x="7" y="0"/>
                    <a:pt x="11" y="0"/>
                  </a:cubicBezTo>
                  <a:cubicBezTo>
                    <a:pt x="15" y="0"/>
                    <a:pt x="19" y="4"/>
                    <a:pt x="18" y="8"/>
                  </a:cubicBezTo>
                  <a:cubicBezTo>
                    <a:pt x="16" y="54"/>
                    <a:pt x="16" y="54"/>
                    <a:pt x="16" y="54"/>
                  </a:cubicBezTo>
                  <a:cubicBezTo>
                    <a:pt x="16"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50"/>
            <p:cNvSpPr>
              <a:spLocks/>
            </p:cNvSpPr>
            <p:nvPr userDrawn="1"/>
          </p:nvSpPr>
          <p:spPr bwMode="gray">
            <a:xfrm>
              <a:off x="17425988" y="1706562"/>
              <a:ext cx="58738" cy="200025"/>
            </a:xfrm>
            <a:custGeom>
              <a:avLst/>
              <a:gdLst>
                <a:gd name="T0" fmla="*/ 8 w 18"/>
                <a:gd name="T1" fmla="*/ 62 h 62"/>
                <a:gd name="T2" fmla="*/ 0 w 18"/>
                <a:gd name="T3" fmla="*/ 54 h 62"/>
                <a:gd name="T4" fmla="*/ 3 w 18"/>
                <a:gd name="T5" fmla="*/ 8 h 62"/>
                <a:gd name="T6" fmla="*/ 11 w 18"/>
                <a:gd name="T7" fmla="*/ 0 h 62"/>
                <a:gd name="T8" fmla="*/ 18 w 18"/>
                <a:gd name="T9" fmla="*/ 8 h 62"/>
                <a:gd name="T10" fmla="*/ 16 w 18"/>
                <a:gd name="T11" fmla="*/ 55 h 62"/>
                <a:gd name="T12" fmla="*/ 8 w 18"/>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8" y="62"/>
                  </a:moveTo>
                  <a:cubicBezTo>
                    <a:pt x="3" y="62"/>
                    <a:pt x="0" y="58"/>
                    <a:pt x="0" y="54"/>
                  </a:cubicBezTo>
                  <a:cubicBezTo>
                    <a:pt x="3" y="8"/>
                    <a:pt x="3" y="8"/>
                    <a:pt x="3" y="8"/>
                  </a:cubicBezTo>
                  <a:cubicBezTo>
                    <a:pt x="3" y="3"/>
                    <a:pt x="6" y="0"/>
                    <a:pt x="11" y="0"/>
                  </a:cubicBezTo>
                  <a:cubicBezTo>
                    <a:pt x="15" y="0"/>
                    <a:pt x="18" y="4"/>
                    <a:pt x="18" y="8"/>
                  </a:cubicBezTo>
                  <a:cubicBezTo>
                    <a:pt x="16" y="55"/>
                    <a:pt x="16" y="55"/>
                    <a:pt x="16" y="55"/>
                  </a:cubicBezTo>
                  <a:cubicBezTo>
                    <a:pt x="15"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51"/>
            <p:cNvSpPr>
              <a:spLocks/>
            </p:cNvSpPr>
            <p:nvPr userDrawn="1"/>
          </p:nvSpPr>
          <p:spPr bwMode="gray">
            <a:xfrm>
              <a:off x="17468851" y="1738312"/>
              <a:ext cx="53975" cy="177800"/>
            </a:xfrm>
            <a:custGeom>
              <a:avLst/>
              <a:gdLst>
                <a:gd name="T0" fmla="*/ 7 w 17"/>
                <a:gd name="T1" fmla="*/ 55 h 55"/>
                <a:gd name="T2" fmla="*/ 0 w 17"/>
                <a:gd name="T3" fmla="*/ 47 h 55"/>
                <a:gd name="T4" fmla="*/ 2 w 17"/>
                <a:gd name="T5" fmla="*/ 7 h 55"/>
                <a:gd name="T6" fmla="*/ 10 w 17"/>
                <a:gd name="T7" fmla="*/ 0 h 55"/>
                <a:gd name="T8" fmla="*/ 17 w 17"/>
                <a:gd name="T9" fmla="*/ 8 h 55"/>
                <a:gd name="T10" fmla="*/ 15 w 17"/>
                <a:gd name="T11" fmla="*/ 48 h 55"/>
                <a:gd name="T12" fmla="*/ 7 w 1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7" y="55"/>
                  </a:moveTo>
                  <a:cubicBezTo>
                    <a:pt x="3" y="55"/>
                    <a:pt x="0" y="51"/>
                    <a:pt x="0" y="47"/>
                  </a:cubicBezTo>
                  <a:cubicBezTo>
                    <a:pt x="2" y="7"/>
                    <a:pt x="2" y="7"/>
                    <a:pt x="2" y="7"/>
                  </a:cubicBezTo>
                  <a:cubicBezTo>
                    <a:pt x="2" y="3"/>
                    <a:pt x="6" y="0"/>
                    <a:pt x="10" y="0"/>
                  </a:cubicBezTo>
                  <a:cubicBezTo>
                    <a:pt x="14" y="0"/>
                    <a:pt x="17" y="4"/>
                    <a:pt x="17" y="8"/>
                  </a:cubicBezTo>
                  <a:cubicBezTo>
                    <a:pt x="15" y="48"/>
                    <a:pt x="15" y="48"/>
                    <a:pt x="15" y="48"/>
                  </a:cubicBezTo>
                  <a:cubicBezTo>
                    <a:pt x="15" y="52"/>
                    <a:pt x="11" y="55"/>
                    <a:pt x="7" y="55"/>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52"/>
            <p:cNvSpPr>
              <a:spLocks/>
            </p:cNvSpPr>
            <p:nvPr userDrawn="1"/>
          </p:nvSpPr>
          <p:spPr bwMode="gray">
            <a:xfrm>
              <a:off x="17383126" y="1689100"/>
              <a:ext cx="61913" cy="217488"/>
            </a:xfrm>
            <a:custGeom>
              <a:avLst/>
              <a:gdLst>
                <a:gd name="T0" fmla="*/ 8 w 19"/>
                <a:gd name="T1" fmla="*/ 66 h 67"/>
                <a:gd name="T2" fmla="*/ 1 w 19"/>
                <a:gd name="T3" fmla="*/ 58 h 67"/>
                <a:gd name="T4" fmla="*/ 3 w 19"/>
                <a:gd name="T5" fmla="*/ 8 h 67"/>
                <a:gd name="T6" fmla="*/ 11 w 19"/>
                <a:gd name="T7" fmla="*/ 1 h 67"/>
                <a:gd name="T8" fmla="*/ 19 w 19"/>
                <a:gd name="T9" fmla="*/ 9 h 67"/>
                <a:gd name="T10" fmla="*/ 16 w 19"/>
                <a:gd name="T11" fmla="*/ 59 h 67"/>
                <a:gd name="T12" fmla="*/ 8 w 19"/>
                <a:gd name="T13" fmla="*/ 66 h 67"/>
              </a:gdLst>
              <a:ahLst/>
              <a:cxnLst>
                <a:cxn ang="0">
                  <a:pos x="T0" y="T1"/>
                </a:cxn>
                <a:cxn ang="0">
                  <a:pos x="T2" y="T3"/>
                </a:cxn>
                <a:cxn ang="0">
                  <a:pos x="T4" y="T5"/>
                </a:cxn>
                <a:cxn ang="0">
                  <a:pos x="T6" y="T7"/>
                </a:cxn>
                <a:cxn ang="0">
                  <a:pos x="T8" y="T9"/>
                </a:cxn>
                <a:cxn ang="0">
                  <a:pos x="T10" y="T11"/>
                </a:cxn>
                <a:cxn ang="0">
                  <a:pos x="T12" y="T13"/>
                </a:cxn>
              </a:cxnLst>
              <a:rect l="0" t="0" r="r" b="b"/>
              <a:pathLst>
                <a:path w="19" h="67">
                  <a:moveTo>
                    <a:pt x="8" y="66"/>
                  </a:moveTo>
                  <a:cubicBezTo>
                    <a:pt x="4" y="66"/>
                    <a:pt x="0" y="63"/>
                    <a:pt x="1" y="58"/>
                  </a:cubicBezTo>
                  <a:cubicBezTo>
                    <a:pt x="3" y="8"/>
                    <a:pt x="3" y="8"/>
                    <a:pt x="3" y="8"/>
                  </a:cubicBezTo>
                  <a:cubicBezTo>
                    <a:pt x="3" y="4"/>
                    <a:pt x="7" y="0"/>
                    <a:pt x="11" y="1"/>
                  </a:cubicBezTo>
                  <a:cubicBezTo>
                    <a:pt x="16" y="1"/>
                    <a:pt x="19" y="4"/>
                    <a:pt x="19" y="9"/>
                  </a:cubicBezTo>
                  <a:cubicBezTo>
                    <a:pt x="16" y="59"/>
                    <a:pt x="16" y="59"/>
                    <a:pt x="16" y="59"/>
                  </a:cubicBezTo>
                  <a:cubicBezTo>
                    <a:pt x="16" y="63"/>
                    <a:pt x="12" y="67"/>
                    <a:pt x="8" y="66"/>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53"/>
            <p:cNvSpPr>
              <a:spLocks/>
            </p:cNvSpPr>
            <p:nvPr userDrawn="1"/>
          </p:nvSpPr>
          <p:spPr bwMode="gray">
            <a:xfrm>
              <a:off x="17345026" y="1851025"/>
              <a:ext cx="184150" cy="74613"/>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54"/>
            <p:cNvSpPr>
              <a:spLocks noChangeArrowheads="1"/>
            </p:cNvSpPr>
            <p:nvPr userDrawn="1"/>
          </p:nvSpPr>
          <p:spPr bwMode="gray">
            <a:xfrm>
              <a:off x="17322801" y="1925637"/>
              <a:ext cx="1968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55"/>
            <p:cNvSpPr>
              <a:spLocks/>
            </p:cNvSpPr>
            <p:nvPr userDrawn="1"/>
          </p:nvSpPr>
          <p:spPr bwMode="gray">
            <a:xfrm>
              <a:off x="16270288" y="1960562"/>
              <a:ext cx="1233488" cy="1968500"/>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56"/>
            <p:cNvSpPr>
              <a:spLocks/>
            </p:cNvSpPr>
            <p:nvPr userDrawn="1"/>
          </p:nvSpPr>
          <p:spPr bwMode="gray">
            <a:xfrm>
              <a:off x="16384588" y="1960562"/>
              <a:ext cx="1119188" cy="2846388"/>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57"/>
            <p:cNvSpPr>
              <a:spLocks/>
            </p:cNvSpPr>
            <p:nvPr userDrawn="1"/>
          </p:nvSpPr>
          <p:spPr bwMode="gray">
            <a:xfrm>
              <a:off x="17322801" y="1835150"/>
              <a:ext cx="63500" cy="87313"/>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58"/>
            <p:cNvSpPr>
              <a:spLocks/>
            </p:cNvSpPr>
            <p:nvPr userDrawn="1"/>
          </p:nvSpPr>
          <p:spPr bwMode="gray">
            <a:xfrm>
              <a:off x="16154401" y="4900613"/>
              <a:ext cx="106363" cy="7969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59"/>
            <p:cNvSpPr>
              <a:spLocks/>
            </p:cNvSpPr>
            <p:nvPr userDrawn="1"/>
          </p:nvSpPr>
          <p:spPr bwMode="gray">
            <a:xfrm>
              <a:off x="15728951" y="4800600"/>
              <a:ext cx="957263" cy="15240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60"/>
            <p:cNvSpPr>
              <a:spLocks/>
            </p:cNvSpPr>
            <p:nvPr userDrawn="1"/>
          </p:nvSpPr>
          <p:spPr bwMode="gray">
            <a:xfrm>
              <a:off x="15825788" y="4800600"/>
              <a:ext cx="860425" cy="15240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61"/>
            <p:cNvSpPr>
              <a:spLocks/>
            </p:cNvSpPr>
            <p:nvPr userDrawn="1"/>
          </p:nvSpPr>
          <p:spPr bwMode="gray">
            <a:xfrm>
              <a:off x="15855951" y="5534025"/>
              <a:ext cx="703263" cy="241300"/>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62"/>
            <p:cNvSpPr>
              <a:spLocks noChangeArrowheads="1"/>
            </p:cNvSpPr>
            <p:nvPr userDrawn="1"/>
          </p:nvSpPr>
          <p:spPr bwMode="gray">
            <a:xfrm>
              <a:off x="1585595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63"/>
            <p:cNvSpPr>
              <a:spLocks noChangeArrowheads="1"/>
            </p:cNvSpPr>
            <p:nvPr userDrawn="1"/>
          </p:nvSpPr>
          <p:spPr bwMode="gray">
            <a:xfrm>
              <a:off x="1644650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64"/>
            <p:cNvSpPr>
              <a:spLocks/>
            </p:cNvSpPr>
            <p:nvPr userDrawn="1"/>
          </p:nvSpPr>
          <p:spPr bwMode="gray">
            <a:xfrm>
              <a:off x="16030576" y="4025900"/>
              <a:ext cx="174625" cy="539750"/>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65"/>
            <p:cNvSpPr>
              <a:spLocks/>
            </p:cNvSpPr>
            <p:nvPr userDrawn="1"/>
          </p:nvSpPr>
          <p:spPr bwMode="gray">
            <a:xfrm>
              <a:off x="15725776" y="4029075"/>
              <a:ext cx="417513" cy="53340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66"/>
            <p:cNvSpPr>
              <a:spLocks/>
            </p:cNvSpPr>
            <p:nvPr userDrawn="1"/>
          </p:nvSpPr>
          <p:spPr bwMode="gray">
            <a:xfrm>
              <a:off x="15998826" y="4029075"/>
              <a:ext cx="144463" cy="53340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67"/>
            <p:cNvSpPr>
              <a:spLocks/>
            </p:cNvSpPr>
            <p:nvPr userDrawn="1"/>
          </p:nvSpPr>
          <p:spPr bwMode="gray">
            <a:xfrm>
              <a:off x="15841663" y="4262438"/>
              <a:ext cx="80963" cy="635000"/>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68"/>
            <p:cNvSpPr>
              <a:spLocks/>
            </p:cNvSpPr>
            <p:nvPr userDrawn="1"/>
          </p:nvSpPr>
          <p:spPr bwMode="gray">
            <a:xfrm>
              <a:off x="15679738" y="2997200"/>
              <a:ext cx="652463" cy="752475"/>
            </a:xfrm>
            <a:custGeom>
              <a:avLst/>
              <a:gdLst>
                <a:gd name="T0" fmla="*/ 197 w 201"/>
                <a:gd name="T1" fmla="*/ 100 h 233"/>
                <a:gd name="T2" fmla="*/ 165 w 201"/>
                <a:gd name="T3" fmla="*/ 68 h 233"/>
                <a:gd name="T4" fmla="*/ 165 w 201"/>
                <a:gd name="T5" fmla="*/ 63 h 233"/>
                <a:gd name="T6" fmla="*/ 172 w 201"/>
                <a:gd name="T7" fmla="*/ 56 h 233"/>
                <a:gd name="T8" fmla="*/ 171 w 201"/>
                <a:gd name="T9" fmla="*/ 50 h 233"/>
                <a:gd name="T10" fmla="*/ 144 w 201"/>
                <a:gd name="T11" fmla="*/ 34 h 233"/>
                <a:gd name="T12" fmla="*/ 137 w 201"/>
                <a:gd name="T13" fmla="*/ 29 h 233"/>
                <a:gd name="T14" fmla="*/ 108 w 201"/>
                <a:gd name="T15" fmla="*/ 0 h 233"/>
                <a:gd name="T16" fmla="*/ 3 w 201"/>
                <a:gd name="T17" fmla="*/ 69 h 233"/>
                <a:gd name="T18" fmla="*/ 13 w 201"/>
                <a:gd name="T19" fmla="*/ 84 h 233"/>
                <a:gd name="T20" fmla="*/ 0 w 201"/>
                <a:gd name="T21" fmla="*/ 93 h 233"/>
                <a:gd name="T22" fmla="*/ 196 w 201"/>
                <a:gd name="T23" fmla="*/ 113 h 233"/>
                <a:gd name="T24" fmla="*/ 197 w 201"/>
                <a:gd name="T25" fmla="*/ 10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33">
                  <a:moveTo>
                    <a:pt x="197" y="100"/>
                  </a:moveTo>
                  <a:cubicBezTo>
                    <a:pt x="183" y="92"/>
                    <a:pt x="165" y="68"/>
                    <a:pt x="165" y="68"/>
                  </a:cubicBezTo>
                  <a:cubicBezTo>
                    <a:pt x="164" y="67"/>
                    <a:pt x="164" y="64"/>
                    <a:pt x="165" y="63"/>
                  </a:cubicBezTo>
                  <a:cubicBezTo>
                    <a:pt x="172" y="56"/>
                    <a:pt x="172" y="56"/>
                    <a:pt x="172" y="56"/>
                  </a:cubicBezTo>
                  <a:cubicBezTo>
                    <a:pt x="174" y="55"/>
                    <a:pt x="174" y="52"/>
                    <a:pt x="171" y="50"/>
                  </a:cubicBezTo>
                  <a:cubicBezTo>
                    <a:pt x="144" y="34"/>
                    <a:pt x="144" y="34"/>
                    <a:pt x="144" y="34"/>
                  </a:cubicBezTo>
                  <a:cubicBezTo>
                    <a:pt x="141" y="33"/>
                    <a:pt x="139" y="31"/>
                    <a:pt x="137" y="29"/>
                  </a:cubicBezTo>
                  <a:cubicBezTo>
                    <a:pt x="108" y="0"/>
                    <a:pt x="108" y="0"/>
                    <a:pt x="108" y="0"/>
                  </a:cubicBezTo>
                  <a:cubicBezTo>
                    <a:pt x="3" y="69"/>
                    <a:pt x="3" y="69"/>
                    <a:pt x="3" y="69"/>
                  </a:cubicBezTo>
                  <a:cubicBezTo>
                    <a:pt x="13" y="84"/>
                    <a:pt x="13" y="84"/>
                    <a:pt x="13" y="84"/>
                  </a:cubicBezTo>
                  <a:cubicBezTo>
                    <a:pt x="0" y="93"/>
                    <a:pt x="0" y="93"/>
                    <a:pt x="0" y="93"/>
                  </a:cubicBezTo>
                  <a:cubicBezTo>
                    <a:pt x="0" y="93"/>
                    <a:pt x="59" y="233"/>
                    <a:pt x="196" y="113"/>
                  </a:cubicBezTo>
                  <a:cubicBezTo>
                    <a:pt x="200" y="109"/>
                    <a:pt x="201" y="102"/>
                    <a:pt x="197" y="10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69"/>
            <p:cNvSpPr>
              <a:spLocks/>
            </p:cNvSpPr>
            <p:nvPr userDrawn="1"/>
          </p:nvSpPr>
          <p:spPr bwMode="gray">
            <a:xfrm>
              <a:off x="15635288" y="2913062"/>
              <a:ext cx="466725" cy="609600"/>
            </a:xfrm>
            <a:custGeom>
              <a:avLst/>
              <a:gdLst>
                <a:gd name="T0" fmla="*/ 10 w 144"/>
                <a:gd name="T1" fmla="*/ 65 h 189"/>
                <a:gd name="T2" fmla="*/ 65 w 144"/>
                <a:gd name="T3" fmla="*/ 14 h 189"/>
                <a:gd name="T4" fmla="*/ 128 w 144"/>
                <a:gd name="T5" fmla="*/ 15 h 189"/>
                <a:gd name="T6" fmla="*/ 102 w 144"/>
                <a:gd name="T7" fmla="*/ 46 h 189"/>
                <a:gd name="T8" fmla="*/ 85 w 144"/>
                <a:gd name="T9" fmla="*/ 72 h 189"/>
                <a:gd name="T10" fmla="*/ 115 w 144"/>
                <a:gd name="T11" fmla="*/ 101 h 189"/>
                <a:gd name="T12" fmla="*/ 109 w 144"/>
                <a:gd name="T13" fmla="*/ 110 h 189"/>
                <a:gd name="T14" fmla="*/ 103 w 144"/>
                <a:gd name="T15" fmla="*/ 111 h 189"/>
                <a:gd name="T16" fmla="*/ 72 w 144"/>
                <a:gd name="T17" fmla="*/ 110 h 189"/>
                <a:gd name="T18" fmla="*/ 83 w 144"/>
                <a:gd name="T19" fmla="*/ 136 h 189"/>
                <a:gd name="T20" fmla="*/ 106 w 144"/>
                <a:gd name="T21" fmla="*/ 144 h 189"/>
                <a:gd name="T22" fmla="*/ 107 w 144"/>
                <a:gd name="T23" fmla="*/ 188 h 189"/>
                <a:gd name="T24" fmla="*/ 32 w 144"/>
                <a:gd name="T25" fmla="*/ 161 h 189"/>
                <a:gd name="T26" fmla="*/ 5 w 144"/>
                <a:gd name="T27" fmla="*/ 83 h 189"/>
                <a:gd name="T28" fmla="*/ 10 w 144"/>
                <a:gd name="T29" fmla="*/ 6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89">
                  <a:moveTo>
                    <a:pt x="10" y="65"/>
                  </a:moveTo>
                  <a:cubicBezTo>
                    <a:pt x="21" y="43"/>
                    <a:pt x="32" y="26"/>
                    <a:pt x="65" y="14"/>
                  </a:cubicBezTo>
                  <a:cubicBezTo>
                    <a:pt x="100" y="0"/>
                    <a:pt x="123" y="7"/>
                    <a:pt x="128" y="15"/>
                  </a:cubicBezTo>
                  <a:cubicBezTo>
                    <a:pt x="144" y="39"/>
                    <a:pt x="117" y="41"/>
                    <a:pt x="102" y="46"/>
                  </a:cubicBezTo>
                  <a:cubicBezTo>
                    <a:pt x="76" y="53"/>
                    <a:pt x="80" y="67"/>
                    <a:pt x="85" y="72"/>
                  </a:cubicBezTo>
                  <a:cubicBezTo>
                    <a:pt x="115" y="101"/>
                    <a:pt x="115" y="101"/>
                    <a:pt x="115" y="101"/>
                  </a:cubicBezTo>
                  <a:cubicBezTo>
                    <a:pt x="109" y="110"/>
                    <a:pt x="109" y="110"/>
                    <a:pt x="109" y="110"/>
                  </a:cubicBezTo>
                  <a:cubicBezTo>
                    <a:pt x="107" y="112"/>
                    <a:pt x="105" y="112"/>
                    <a:pt x="103" y="111"/>
                  </a:cubicBezTo>
                  <a:cubicBezTo>
                    <a:pt x="97" y="107"/>
                    <a:pt x="81" y="98"/>
                    <a:pt x="72" y="110"/>
                  </a:cubicBezTo>
                  <a:cubicBezTo>
                    <a:pt x="63" y="123"/>
                    <a:pt x="75" y="133"/>
                    <a:pt x="83" y="136"/>
                  </a:cubicBezTo>
                  <a:cubicBezTo>
                    <a:pt x="91" y="139"/>
                    <a:pt x="100" y="137"/>
                    <a:pt x="106" y="144"/>
                  </a:cubicBezTo>
                  <a:cubicBezTo>
                    <a:pt x="109" y="148"/>
                    <a:pt x="126" y="168"/>
                    <a:pt x="107" y="188"/>
                  </a:cubicBezTo>
                  <a:cubicBezTo>
                    <a:pt x="73" y="189"/>
                    <a:pt x="49" y="176"/>
                    <a:pt x="32" y="161"/>
                  </a:cubicBezTo>
                  <a:cubicBezTo>
                    <a:pt x="11" y="141"/>
                    <a:pt x="0" y="112"/>
                    <a:pt x="5" y="83"/>
                  </a:cubicBezTo>
                  <a:cubicBezTo>
                    <a:pt x="6" y="77"/>
                    <a:pt x="8" y="71"/>
                    <a:pt x="10" y="65"/>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0"/>
            <p:cNvSpPr>
              <a:spLocks/>
            </p:cNvSpPr>
            <p:nvPr userDrawn="1"/>
          </p:nvSpPr>
          <p:spPr bwMode="gray">
            <a:xfrm>
              <a:off x="16065501" y="3125787"/>
              <a:ext cx="39688" cy="39688"/>
            </a:xfrm>
            <a:custGeom>
              <a:avLst/>
              <a:gdLst>
                <a:gd name="T0" fmla="*/ 11 w 12"/>
                <a:gd name="T1" fmla="*/ 3 h 12"/>
                <a:gd name="T2" fmla="*/ 9 w 12"/>
                <a:gd name="T3" fmla="*/ 10 h 12"/>
                <a:gd name="T4" fmla="*/ 2 w 12"/>
                <a:gd name="T5" fmla="*/ 9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2" y="9"/>
                    <a:pt x="9" y="10"/>
                  </a:cubicBezTo>
                  <a:cubicBezTo>
                    <a:pt x="7" y="12"/>
                    <a:pt x="3" y="11"/>
                    <a:pt x="2" y="9"/>
                  </a:cubicBezTo>
                  <a:cubicBezTo>
                    <a:pt x="0" y="6"/>
                    <a:pt x="1" y="3"/>
                    <a:pt x="4" y="1"/>
                  </a:cubicBezTo>
                  <a:cubicBezTo>
                    <a:pt x="6" y="0"/>
                    <a:pt x="9" y="1"/>
                    <a:pt x="1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1"/>
            <p:cNvSpPr>
              <a:spLocks/>
            </p:cNvSpPr>
            <p:nvPr userDrawn="1"/>
          </p:nvSpPr>
          <p:spPr bwMode="gray">
            <a:xfrm>
              <a:off x="16202026" y="3254375"/>
              <a:ext cx="71438" cy="58738"/>
            </a:xfrm>
            <a:custGeom>
              <a:avLst/>
              <a:gdLst>
                <a:gd name="T0" fmla="*/ 13 w 22"/>
                <a:gd name="T1" fmla="*/ 0 h 18"/>
                <a:gd name="T2" fmla="*/ 0 w 22"/>
                <a:gd name="T3" fmla="*/ 18 h 18"/>
                <a:gd name="T4" fmla="*/ 22 w 22"/>
                <a:gd name="T5" fmla="*/ 8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10" y="8"/>
                    <a:pt x="0" y="18"/>
                    <a:pt x="0" y="18"/>
                  </a:cubicBezTo>
                  <a:cubicBezTo>
                    <a:pt x="0" y="18"/>
                    <a:pt x="16" y="15"/>
                    <a:pt x="22" y="8"/>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0901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4937760" cy="1828786"/>
          </a:xfrm>
          <a:noFill/>
        </p:spPr>
        <p:txBody>
          <a:bodyPr lIns="146304" tIns="91440" rIns="146304" bIns="91440" anchor="t"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4937760"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3"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sp>
        <p:nvSpPr>
          <p:cNvPr id="64" name="Rectangle 63"/>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a:grpSpLocks noChangeAspect="1"/>
          </p:cNvGrpSpPr>
          <p:nvPr userDrawn="1"/>
        </p:nvGrpSpPr>
        <p:grpSpPr bwMode="gray">
          <a:xfrm>
            <a:off x="6722541" y="818610"/>
            <a:ext cx="4433342" cy="5580084"/>
            <a:chOff x="942975" y="1641475"/>
            <a:chExt cx="1282700" cy="1614487"/>
          </a:xfrm>
        </p:grpSpPr>
        <p:sp>
          <p:nvSpPr>
            <p:cNvPr id="67" name="Freeform 6"/>
            <p:cNvSpPr>
              <a:spLocks/>
            </p:cNvSpPr>
            <p:nvPr userDrawn="1"/>
          </p:nvSpPr>
          <p:spPr bwMode="gray">
            <a:xfrm>
              <a:off x="1285875" y="2513013"/>
              <a:ext cx="76200" cy="127000"/>
            </a:xfrm>
            <a:custGeom>
              <a:avLst/>
              <a:gdLst>
                <a:gd name="T0" fmla="*/ 71 w 79"/>
                <a:gd name="T1" fmla="*/ 0 h 131"/>
                <a:gd name="T2" fmla="*/ 0 w 79"/>
                <a:gd name="T3" fmla="*/ 15 h 131"/>
                <a:gd name="T4" fmla="*/ 9 w 79"/>
                <a:gd name="T5" fmla="*/ 85 h 131"/>
                <a:gd name="T6" fmla="*/ 50 w 79"/>
                <a:gd name="T7" fmla="*/ 127 h 131"/>
                <a:gd name="T8" fmla="*/ 77 w 79"/>
                <a:gd name="T9" fmla="*/ 75 h 131"/>
                <a:gd name="T10" fmla="*/ 71 w 79"/>
                <a:gd name="T11" fmla="*/ 0 h 131"/>
              </a:gdLst>
              <a:ahLst/>
              <a:cxnLst>
                <a:cxn ang="0">
                  <a:pos x="T0" y="T1"/>
                </a:cxn>
                <a:cxn ang="0">
                  <a:pos x="T2" y="T3"/>
                </a:cxn>
                <a:cxn ang="0">
                  <a:pos x="T4" y="T5"/>
                </a:cxn>
                <a:cxn ang="0">
                  <a:pos x="T6" y="T7"/>
                </a:cxn>
                <a:cxn ang="0">
                  <a:pos x="T8" y="T9"/>
                </a:cxn>
                <a:cxn ang="0">
                  <a:pos x="T10" y="T11"/>
                </a:cxn>
              </a:cxnLst>
              <a:rect l="0" t="0" r="r" b="b"/>
              <a:pathLst>
                <a:path w="79" h="131">
                  <a:moveTo>
                    <a:pt x="71" y="0"/>
                  </a:moveTo>
                  <a:cubicBezTo>
                    <a:pt x="0" y="15"/>
                    <a:pt x="0" y="15"/>
                    <a:pt x="0" y="15"/>
                  </a:cubicBezTo>
                  <a:cubicBezTo>
                    <a:pt x="0" y="15"/>
                    <a:pt x="6" y="68"/>
                    <a:pt x="9" y="85"/>
                  </a:cubicBezTo>
                  <a:cubicBezTo>
                    <a:pt x="12" y="99"/>
                    <a:pt x="20" y="131"/>
                    <a:pt x="50" y="127"/>
                  </a:cubicBezTo>
                  <a:cubicBezTo>
                    <a:pt x="79" y="122"/>
                    <a:pt x="77" y="90"/>
                    <a:pt x="77" y="75"/>
                  </a:cubicBezTo>
                  <a:cubicBezTo>
                    <a:pt x="75" y="57"/>
                    <a:pt x="71" y="0"/>
                    <a:pt x="71" y="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
            <p:cNvSpPr>
              <a:spLocks/>
            </p:cNvSpPr>
            <p:nvPr userDrawn="1"/>
          </p:nvSpPr>
          <p:spPr bwMode="gray">
            <a:xfrm>
              <a:off x="1296988" y="2532063"/>
              <a:ext cx="60325" cy="31750"/>
            </a:xfrm>
            <a:custGeom>
              <a:avLst/>
              <a:gdLst>
                <a:gd name="T0" fmla="*/ 0 w 63"/>
                <a:gd name="T1" fmla="*/ 9 h 34"/>
                <a:gd name="T2" fmla="*/ 63 w 63"/>
                <a:gd name="T3" fmla="*/ 17 h 34"/>
                <a:gd name="T4" fmla="*/ 62 w 63"/>
                <a:gd name="T5" fmla="*/ 0 h 34"/>
                <a:gd name="T6" fmla="*/ 0 w 63"/>
                <a:gd name="T7" fmla="*/ 9 h 34"/>
              </a:gdLst>
              <a:ahLst/>
              <a:cxnLst>
                <a:cxn ang="0">
                  <a:pos x="T0" y="T1"/>
                </a:cxn>
                <a:cxn ang="0">
                  <a:pos x="T2" y="T3"/>
                </a:cxn>
                <a:cxn ang="0">
                  <a:pos x="T4" y="T5"/>
                </a:cxn>
                <a:cxn ang="0">
                  <a:pos x="T6" y="T7"/>
                </a:cxn>
              </a:cxnLst>
              <a:rect l="0" t="0" r="r" b="b"/>
              <a:pathLst>
                <a:path w="63" h="34">
                  <a:moveTo>
                    <a:pt x="0" y="9"/>
                  </a:moveTo>
                  <a:cubicBezTo>
                    <a:pt x="1" y="34"/>
                    <a:pt x="46" y="23"/>
                    <a:pt x="63" y="17"/>
                  </a:cubicBezTo>
                  <a:cubicBezTo>
                    <a:pt x="62" y="0"/>
                    <a:pt x="62" y="0"/>
                    <a:pt x="62" y="0"/>
                  </a:cubicBezTo>
                  <a:lnTo>
                    <a:pt x="0" y="9"/>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p:cNvSpPr>
              <a:spLocks/>
            </p:cNvSpPr>
            <p:nvPr userDrawn="1"/>
          </p:nvSpPr>
          <p:spPr bwMode="gray">
            <a:xfrm>
              <a:off x="1192213" y="2368550"/>
              <a:ext cx="187325" cy="187325"/>
            </a:xfrm>
            <a:custGeom>
              <a:avLst/>
              <a:gdLst>
                <a:gd name="T0" fmla="*/ 136 w 195"/>
                <a:gd name="T1" fmla="*/ 64 h 196"/>
                <a:gd name="T2" fmla="*/ 5 w 195"/>
                <a:gd name="T3" fmla="*/ 112 h 196"/>
                <a:gd name="T4" fmla="*/ 102 w 195"/>
                <a:gd name="T5" fmla="*/ 193 h 196"/>
                <a:gd name="T6" fmla="*/ 179 w 195"/>
                <a:gd name="T7" fmla="*/ 168 h 196"/>
                <a:gd name="T8" fmla="*/ 191 w 195"/>
                <a:gd name="T9" fmla="*/ 152 h 196"/>
                <a:gd name="T10" fmla="*/ 170 w 195"/>
                <a:gd name="T11" fmla="*/ 105 h 196"/>
                <a:gd name="T12" fmla="*/ 175 w 195"/>
                <a:gd name="T13" fmla="*/ 88 h 196"/>
                <a:gd name="T14" fmla="*/ 141 w 195"/>
                <a:gd name="T15" fmla="*/ 69 h 196"/>
                <a:gd name="T16" fmla="*/ 136 w 195"/>
                <a:gd name="T17" fmla="*/ 64 h 196"/>
                <a:gd name="T18" fmla="*/ 136 w 195"/>
                <a:gd name="T19" fmla="*/ 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6">
                  <a:moveTo>
                    <a:pt x="136" y="64"/>
                  </a:moveTo>
                  <a:cubicBezTo>
                    <a:pt x="78" y="0"/>
                    <a:pt x="0" y="49"/>
                    <a:pt x="5" y="112"/>
                  </a:cubicBezTo>
                  <a:cubicBezTo>
                    <a:pt x="9" y="174"/>
                    <a:pt x="60" y="192"/>
                    <a:pt x="102" y="193"/>
                  </a:cubicBezTo>
                  <a:cubicBezTo>
                    <a:pt x="134" y="196"/>
                    <a:pt x="165" y="176"/>
                    <a:pt x="179" y="168"/>
                  </a:cubicBezTo>
                  <a:cubicBezTo>
                    <a:pt x="195" y="160"/>
                    <a:pt x="191" y="152"/>
                    <a:pt x="191" y="152"/>
                  </a:cubicBezTo>
                  <a:cubicBezTo>
                    <a:pt x="186" y="143"/>
                    <a:pt x="169" y="112"/>
                    <a:pt x="170" y="105"/>
                  </a:cubicBezTo>
                  <a:cubicBezTo>
                    <a:pt x="187" y="91"/>
                    <a:pt x="177" y="89"/>
                    <a:pt x="175" y="88"/>
                  </a:cubicBezTo>
                  <a:cubicBezTo>
                    <a:pt x="172" y="86"/>
                    <a:pt x="144" y="73"/>
                    <a:pt x="141" y="69"/>
                  </a:cubicBezTo>
                  <a:cubicBezTo>
                    <a:pt x="139" y="67"/>
                    <a:pt x="138" y="65"/>
                    <a:pt x="136" y="64"/>
                  </a:cubicBezTo>
                  <a:cubicBezTo>
                    <a:pt x="136" y="64"/>
                    <a:pt x="136" y="64"/>
                    <a:pt x="136" y="6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9"/>
            <p:cNvSpPr>
              <a:spLocks/>
            </p:cNvSpPr>
            <p:nvPr userDrawn="1"/>
          </p:nvSpPr>
          <p:spPr bwMode="gray">
            <a:xfrm>
              <a:off x="1265238" y="2482850"/>
              <a:ext cx="19050" cy="30162"/>
            </a:xfrm>
            <a:custGeom>
              <a:avLst/>
              <a:gdLst>
                <a:gd name="T0" fmla="*/ 9 w 20"/>
                <a:gd name="T1" fmla="*/ 0 h 32"/>
                <a:gd name="T2" fmla="*/ 0 w 20"/>
                <a:gd name="T3" fmla="*/ 7 h 32"/>
                <a:gd name="T4" fmla="*/ 11 w 20"/>
                <a:gd name="T5" fmla="*/ 24 h 32"/>
                <a:gd name="T6" fmla="*/ 20 w 20"/>
                <a:gd name="T7" fmla="*/ 32 h 32"/>
                <a:gd name="T8" fmla="*/ 9 w 20"/>
                <a:gd name="T9" fmla="*/ 0 h 32"/>
              </a:gdLst>
              <a:ahLst/>
              <a:cxnLst>
                <a:cxn ang="0">
                  <a:pos x="T0" y="T1"/>
                </a:cxn>
                <a:cxn ang="0">
                  <a:pos x="T2" y="T3"/>
                </a:cxn>
                <a:cxn ang="0">
                  <a:pos x="T4" y="T5"/>
                </a:cxn>
                <a:cxn ang="0">
                  <a:pos x="T6" y="T7"/>
                </a:cxn>
                <a:cxn ang="0">
                  <a:pos x="T8" y="T9"/>
                </a:cxn>
              </a:cxnLst>
              <a:rect l="0" t="0" r="r" b="b"/>
              <a:pathLst>
                <a:path w="20" h="32">
                  <a:moveTo>
                    <a:pt x="9" y="0"/>
                  </a:moveTo>
                  <a:cubicBezTo>
                    <a:pt x="4" y="1"/>
                    <a:pt x="0" y="3"/>
                    <a:pt x="0" y="7"/>
                  </a:cubicBezTo>
                  <a:cubicBezTo>
                    <a:pt x="1" y="13"/>
                    <a:pt x="5" y="19"/>
                    <a:pt x="11" y="24"/>
                  </a:cubicBezTo>
                  <a:cubicBezTo>
                    <a:pt x="14" y="27"/>
                    <a:pt x="18" y="30"/>
                    <a:pt x="20" y="32"/>
                  </a:cubicBezTo>
                  <a:cubicBezTo>
                    <a:pt x="16" y="26"/>
                    <a:pt x="4" y="9"/>
                    <a:pt x="9"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
            <p:cNvSpPr>
              <a:spLocks/>
            </p:cNvSpPr>
            <p:nvPr userDrawn="1"/>
          </p:nvSpPr>
          <p:spPr bwMode="gray">
            <a:xfrm>
              <a:off x="1171575" y="2378075"/>
              <a:ext cx="155575" cy="176212"/>
            </a:xfrm>
            <a:custGeom>
              <a:avLst/>
              <a:gdLst>
                <a:gd name="T0" fmla="*/ 150 w 161"/>
                <a:gd name="T1" fmla="*/ 54 h 183"/>
                <a:gd name="T2" fmla="*/ 127 w 161"/>
                <a:gd name="T3" fmla="*/ 41 h 183"/>
                <a:gd name="T4" fmla="*/ 147 w 161"/>
                <a:gd name="T5" fmla="*/ 57 h 183"/>
                <a:gd name="T6" fmla="*/ 121 w 161"/>
                <a:gd name="T7" fmla="*/ 101 h 183"/>
                <a:gd name="T8" fmla="*/ 105 w 161"/>
                <a:gd name="T9" fmla="*/ 108 h 183"/>
                <a:gd name="T10" fmla="*/ 96 w 161"/>
                <a:gd name="T11" fmla="*/ 115 h 183"/>
                <a:gd name="T12" fmla="*/ 107 w 161"/>
                <a:gd name="T13" fmla="*/ 132 h 183"/>
                <a:gd name="T14" fmla="*/ 116 w 161"/>
                <a:gd name="T15" fmla="*/ 140 h 183"/>
                <a:gd name="T16" fmla="*/ 123 w 161"/>
                <a:gd name="T17" fmla="*/ 183 h 183"/>
                <a:gd name="T18" fmla="*/ 123 w 161"/>
                <a:gd name="T19" fmla="*/ 183 h 183"/>
                <a:gd name="T20" fmla="*/ 56 w 161"/>
                <a:gd name="T21" fmla="*/ 165 h 183"/>
                <a:gd name="T22" fmla="*/ 38 w 161"/>
                <a:gd name="T23" fmla="*/ 45 h 183"/>
                <a:gd name="T24" fmla="*/ 161 w 161"/>
                <a:gd name="T25" fmla="*/ 44 h 183"/>
                <a:gd name="T26" fmla="*/ 150 w 161"/>
                <a:gd name="T27"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83">
                  <a:moveTo>
                    <a:pt x="150" y="54"/>
                  </a:moveTo>
                  <a:cubicBezTo>
                    <a:pt x="148" y="50"/>
                    <a:pt x="127" y="40"/>
                    <a:pt x="127" y="41"/>
                  </a:cubicBezTo>
                  <a:cubicBezTo>
                    <a:pt x="126" y="42"/>
                    <a:pt x="149" y="55"/>
                    <a:pt x="147" y="57"/>
                  </a:cubicBezTo>
                  <a:cubicBezTo>
                    <a:pt x="139" y="66"/>
                    <a:pt x="94" y="68"/>
                    <a:pt x="121" y="101"/>
                  </a:cubicBezTo>
                  <a:cubicBezTo>
                    <a:pt x="125" y="106"/>
                    <a:pt x="113" y="107"/>
                    <a:pt x="105" y="108"/>
                  </a:cubicBezTo>
                  <a:cubicBezTo>
                    <a:pt x="100" y="109"/>
                    <a:pt x="96" y="111"/>
                    <a:pt x="96" y="115"/>
                  </a:cubicBezTo>
                  <a:cubicBezTo>
                    <a:pt x="97" y="121"/>
                    <a:pt x="101" y="127"/>
                    <a:pt x="107" y="132"/>
                  </a:cubicBezTo>
                  <a:cubicBezTo>
                    <a:pt x="110" y="135"/>
                    <a:pt x="114" y="138"/>
                    <a:pt x="116" y="140"/>
                  </a:cubicBezTo>
                  <a:cubicBezTo>
                    <a:pt x="123" y="144"/>
                    <a:pt x="136" y="169"/>
                    <a:pt x="123" y="183"/>
                  </a:cubicBezTo>
                  <a:cubicBezTo>
                    <a:pt x="123" y="183"/>
                    <a:pt x="123" y="183"/>
                    <a:pt x="123" y="183"/>
                  </a:cubicBezTo>
                  <a:cubicBezTo>
                    <a:pt x="123" y="183"/>
                    <a:pt x="79" y="181"/>
                    <a:pt x="56" y="165"/>
                  </a:cubicBezTo>
                  <a:cubicBezTo>
                    <a:pt x="24" y="141"/>
                    <a:pt x="0" y="95"/>
                    <a:pt x="38" y="45"/>
                  </a:cubicBezTo>
                  <a:cubicBezTo>
                    <a:pt x="72" y="0"/>
                    <a:pt x="135" y="1"/>
                    <a:pt x="161" y="44"/>
                  </a:cubicBezTo>
                  <a:lnTo>
                    <a:pt x="150" y="5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1"/>
            <p:cNvSpPr>
              <a:spLocks/>
            </p:cNvSpPr>
            <p:nvPr userDrawn="1"/>
          </p:nvSpPr>
          <p:spPr bwMode="gray">
            <a:xfrm>
              <a:off x="1311275" y="2451100"/>
              <a:ext cx="12700" cy="11112"/>
            </a:xfrm>
            <a:custGeom>
              <a:avLst/>
              <a:gdLst>
                <a:gd name="T0" fmla="*/ 7 w 12"/>
                <a:gd name="T1" fmla="*/ 8 h 12"/>
                <a:gd name="T2" fmla="*/ 12 w 12"/>
                <a:gd name="T3" fmla="*/ 8 h 12"/>
                <a:gd name="T4" fmla="*/ 11 w 12"/>
                <a:gd name="T5" fmla="*/ 4 h 12"/>
                <a:gd name="T6" fmla="*/ 4 w 12"/>
                <a:gd name="T7" fmla="*/ 1 h 12"/>
                <a:gd name="T8" fmla="*/ 1 w 12"/>
                <a:gd name="T9" fmla="*/ 9 h 12"/>
                <a:gd name="T10" fmla="*/ 4 w 12"/>
                <a:gd name="T11" fmla="*/ 12 h 12"/>
                <a:gd name="T12" fmla="*/ 7 w 12"/>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7" y="8"/>
                  </a:moveTo>
                  <a:cubicBezTo>
                    <a:pt x="9" y="7"/>
                    <a:pt x="10" y="7"/>
                    <a:pt x="12" y="8"/>
                  </a:cubicBezTo>
                  <a:cubicBezTo>
                    <a:pt x="12" y="7"/>
                    <a:pt x="12" y="6"/>
                    <a:pt x="11" y="4"/>
                  </a:cubicBezTo>
                  <a:cubicBezTo>
                    <a:pt x="10" y="1"/>
                    <a:pt x="7" y="0"/>
                    <a:pt x="4" y="1"/>
                  </a:cubicBezTo>
                  <a:cubicBezTo>
                    <a:pt x="1" y="3"/>
                    <a:pt x="0" y="6"/>
                    <a:pt x="1" y="9"/>
                  </a:cubicBezTo>
                  <a:cubicBezTo>
                    <a:pt x="1" y="10"/>
                    <a:pt x="2" y="11"/>
                    <a:pt x="4" y="12"/>
                  </a:cubicBezTo>
                  <a:cubicBezTo>
                    <a:pt x="4" y="10"/>
                    <a:pt x="5" y="9"/>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
            <p:cNvSpPr>
              <a:spLocks/>
            </p:cNvSpPr>
            <p:nvPr userDrawn="1"/>
          </p:nvSpPr>
          <p:spPr bwMode="gray">
            <a:xfrm>
              <a:off x="1344613" y="2490788"/>
              <a:ext cx="22225" cy="7937"/>
            </a:xfrm>
            <a:custGeom>
              <a:avLst/>
              <a:gdLst>
                <a:gd name="T0" fmla="*/ 0 w 23"/>
                <a:gd name="T1" fmla="*/ 9 h 9"/>
                <a:gd name="T2" fmla="*/ 11 w 23"/>
                <a:gd name="T3" fmla="*/ 5 h 9"/>
                <a:gd name="T4" fmla="*/ 18 w 23"/>
                <a:gd name="T5" fmla="*/ 2 h 9"/>
                <a:gd name="T6" fmla="*/ 21 w 23"/>
                <a:gd name="T7" fmla="*/ 0 h 9"/>
                <a:gd name="T8" fmla="*/ 23 w 23"/>
                <a:gd name="T9" fmla="*/ 1 h 9"/>
                <a:gd name="T10" fmla="*/ 22 w 23"/>
                <a:gd name="T11" fmla="*/ 2 h 9"/>
                <a:gd name="T12" fmla="*/ 22 w 23"/>
                <a:gd name="T13" fmla="*/ 3 h 9"/>
                <a:gd name="T14" fmla="*/ 22 w 23"/>
                <a:gd name="T15" fmla="*/ 3 h 9"/>
                <a:gd name="T16" fmla="*/ 19 w 23"/>
                <a:gd name="T17" fmla="*/ 4 h 9"/>
                <a:gd name="T18" fmla="*/ 11 w 23"/>
                <a:gd name="T19" fmla="*/ 7 h 9"/>
                <a:gd name="T20" fmla="*/ 0 w 23"/>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9">
                  <a:moveTo>
                    <a:pt x="0" y="9"/>
                  </a:moveTo>
                  <a:cubicBezTo>
                    <a:pt x="0" y="9"/>
                    <a:pt x="5" y="8"/>
                    <a:pt x="11" y="5"/>
                  </a:cubicBezTo>
                  <a:cubicBezTo>
                    <a:pt x="13" y="4"/>
                    <a:pt x="16" y="3"/>
                    <a:pt x="18" y="2"/>
                  </a:cubicBezTo>
                  <a:cubicBezTo>
                    <a:pt x="20" y="1"/>
                    <a:pt x="21" y="0"/>
                    <a:pt x="21" y="0"/>
                  </a:cubicBezTo>
                  <a:cubicBezTo>
                    <a:pt x="21" y="0"/>
                    <a:pt x="22" y="0"/>
                    <a:pt x="23" y="1"/>
                  </a:cubicBezTo>
                  <a:cubicBezTo>
                    <a:pt x="23" y="1"/>
                    <a:pt x="23" y="2"/>
                    <a:pt x="22" y="2"/>
                  </a:cubicBezTo>
                  <a:cubicBezTo>
                    <a:pt x="22" y="2"/>
                    <a:pt x="22" y="2"/>
                    <a:pt x="22" y="3"/>
                  </a:cubicBezTo>
                  <a:cubicBezTo>
                    <a:pt x="22" y="3"/>
                    <a:pt x="22" y="3"/>
                    <a:pt x="22" y="3"/>
                  </a:cubicBezTo>
                  <a:cubicBezTo>
                    <a:pt x="22" y="3"/>
                    <a:pt x="21" y="3"/>
                    <a:pt x="19" y="4"/>
                  </a:cubicBezTo>
                  <a:cubicBezTo>
                    <a:pt x="17" y="5"/>
                    <a:pt x="14" y="6"/>
                    <a:pt x="11" y="7"/>
                  </a:cubicBezTo>
                  <a:cubicBezTo>
                    <a:pt x="5" y="8"/>
                    <a:pt x="0" y="9"/>
                    <a:pt x="0" y="9"/>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3"/>
            <p:cNvSpPr>
              <a:spLocks/>
            </p:cNvSpPr>
            <p:nvPr userDrawn="1"/>
          </p:nvSpPr>
          <p:spPr bwMode="gray">
            <a:xfrm>
              <a:off x="1344613" y="2492375"/>
              <a:ext cx="23813" cy="6350"/>
            </a:xfrm>
            <a:custGeom>
              <a:avLst/>
              <a:gdLst>
                <a:gd name="T0" fmla="*/ 0 w 24"/>
                <a:gd name="T1" fmla="*/ 7 h 7"/>
                <a:gd name="T2" fmla="*/ 11 w 24"/>
                <a:gd name="T3" fmla="*/ 4 h 7"/>
                <a:gd name="T4" fmla="*/ 18 w 24"/>
                <a:gd name="T5" fmla="*/ 2 h 7"/>
                <a:gd name="T6" fmla="*/ 22 w 24"/>
                <a:gd name="T7" fmla="*/ 1 h 7"/>
                <a:gd name="T8" fmla="*/ 23 w 24"/>
                <a:gd name="T9" fmla="*/ 1 h 7"/>
                <a:gd name="T10" fmla="*/ 23 w 24"/>
                <a:gd name="T11" fmla="*/ 3 h 7"/>
                <a:gd name="T12" fmla="*/ 23 w 24"/>
                <a:gd name="T13" fmla="*/ 3 h 7"/>
                <a:gd name="T14" fmla="*/ 23 w 24"/>
                <a:gd name="T15" fmla="*/ 3 h 7"/>
                <a:gd name="T16" fmla="*/ 19 w 24"/>
                <a:gd name="T17" fmla="*/ 4 h 7"/>
                <a:gd name="T18" fmla="*/ 11 w 24"/>
                <a:gd name="T19" fmla="*/ 6 h 7"/>
                <a:gd name="T20" fmla="*/ 0 w 24"/>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7">
                  <a:moveTo>
                    <a:pt x="0" y="7"/>
                  </a:moveTo>
                  <a:cubicBezTo>
                    <a:pt x="0" y="7"/>
                    <a:pt x="5" y="6"/>
                    <a:pt x="11" y="4"/>
                  </a:cubicBezTo>
                  <a:cubicBezTo>
                    <a:pt x="14" y="4"/>
                    <a:pt x="16" y="3"/>
                    <a:pt x="18" y="2"/>
                  </a:cubicBezTo>
                  <a:cubicBezTo>
                    <a:pt x="20" y="1"/>
                    <a:pt x="22" y="1"/>
                    <a:pt x="22" y="1"/>
                  </a:cubicBezTo>
                  <a:cubicBezTo>
                    <a:pt x="22" y="0"/>
                    <a:pt x="23" y="0"/>
                    <a:pt x="23" y="1"/>
                  </a:cubicBezTo>
                  <a:cubicBezTo>
                    <a:pt x="24" y="2"/>
                    <a:pt x="24" y="3"/>
                    <a:pt x="23" y="3"/>
                  </a:cubicBezTo>
                  <a:cubicBezTo>
                    <a:pt x="23" y="3"/>
                    <a:pt x="23" y="3"/>
                    <a:pt x="23" y="3"/>
                  </a:cubicBezTo>
                  <a:cubicBezTo>
                    <a:pt x="23" y="3"/>
                    <a:pt x="23" y="3"/>
                    <a:pt x="23" y="3"/>
                  </a:cubicBezTo>
                  <a:cubicBezTo>
                    <a:pt x="23" y="3"/>
                    <a:pt x="21" y="4"/>
                    <a:pt x="19" y="4"/>
                  </a:cubicBezTo>
                  <a:cubicBezTo>
                    <a:pt x="17" y="5"/>
                    <a:pt x="14" y="5"/>
                    <a:pt x="11" y="6"/>
                  </a:cubicBezTo>
                  <a:cubicBezTo>
                    <a:pt x="5" y="7"/>
                    <a:pt x="0" y="7"/>
                    <a:pt x="0" y="7"/>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4"/>
            <p:cNvSpPr>
              <a:spLocks/>
            </p:cNvSpPr>
            <p:nvPr userDrawn="1"/>
          </p:nvSpPr>
          <p:spPr bwMode="gray">
            <a:xfrm>
              <a:off x="942975" y="3194050"/>
              <a:ext cx="1282700" cy="61912"/>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5"/>
            <p:cNvSpPr>
              <a:spLocks/>
            </p:cNvSpPr>
            <p:nvPr userDrawn="1"/>
          </p:nvSpPr>
          <p:spPr bwMode="gray">
            <a:xfrm>
              <a:off x="1512888" y="3189288"/>
              <a:ext cx="207963" cy="53975"/>
            </a:xfrm>
            <a:custGeom>
              <a:avLst/>
              <a:gdLst>
                <a:gd name="T0" fmla="*/ 0 w 217"/>
                <a:gd name="T1" fmla="*/ 15 h 57"/>
                <a:gd name="T2" fmla="*/ 5 w 217"/>
                <a:gd name="T3" fmla="*/ 48 h 57"/>
                <a:gd name="T4" fmla="*/ 27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6" y="57"/>
                    <a:pt x="27" y="56"/>
                  </a:cubicBezTo>
                  <a:cubicBezTo>
                    <a:pt x="128" y="47"/>
                    <a:pt x="128" y="47"/>
                    <a:pt x="128" y="47"/>
                  </a:cubicBezTo>
                  <a:cubicBezTo>
                    <a:pt x="145" y="45"/>
                    <a:pt x="196" y="32"/>
                    <a:pt x="196" y="32"/>
                  </a:cubicBezTo>
                  <a:cubicBezTo>
                    <a:pt x="217" y="25"/>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
            <p:cNvSpPr>
              <a:spLocks/>
            </p:cNvSpPr>
            <p:nvPr userDrawn="1"/>
          </p:nvSpPr>
          <p:spPr bwMode="gray">
            <a:xfrm>
              <a:off x="1509713" y="3168650"/>
              <a:ext cx="139700" cy="42862"/>
            </a:xfrm>
            <a:custGeom>
              <a:avLst/>
              <a:gdLst>
                <a:gd name="T0" fmla="*/ 1 w 144"/>
                <a:gd name="T1" fmla="*/ 9 h 45"/>
                <a:gd name="T2" fmla="*/ 2 w 144"/>
                <a:gd name="T3" fmla="*/ 36 h 45"/>
                <a:gd name="T4" fmla="*/ 125 w 144"/>
                <a:gd name="T5" fmla="*/ 37 h 45"/>
                <a:gd name="T6" fmla="*/ 138 w 144"/>
                <a:gd name="T7" fmla="*/ 30 h 45"/>
                <a:gd name="T8" fmla="*/ 47 w 144"/>
                <a:gd name="T9" fmla="*/ 0 h 45"/>
                <a:gd name="T10" fmla="*/ 1 w 144"/>
                <a:gd name="T11" fmla="*/ 9 h 45"/>
              </a:gdLst>
              <a:ahLst/>
              <a:cxnLst>
                <a:cxn ang="0">
                  <a:pos x="T0" y="T1"/>
                </a:cxn>
                <a:cxn ang="0">
                  <a:pos x="T2" y="T3"/>
                </a:cxn>
                <a:cxn ang="0">
                  <a:pos x="T4" y="T5"/>
                </a:cxn>
                <a:cxn ang="0">
                  <a:pos x="T6" y="T7"/>
                </a:cxn>
                <a:cxn ang="0">
                  <a:pos x="T8" y="T9"/>
                </a:cxn>
                <a:cxn ang="0">
                  <a:pos x="T10" y="T11"/>
                </a:cxn>
              </a:cxnLst>
              <a:rect l="0" t="0" r="r" b="b"/>
              <a:pathLst>
                <a:path w="144" h="45">
                  <a:moveTo>
                    <a:pt x="1" y="9"/>
                  </a:moveTo>
                  <a:cubicBezTo>
                    <a:pt x="2" y="19"/>
                    <a:pt x="0" y="30"/>
                    <a:pt x="2" y="36"/>
                  </a:cubicBezTo>
                  <a:cubicBezTo>
                    <a:pt x="4" y="45"/>
                    <a:pt x="125" y="37"/>
                    <a:pt x="125" y="37"/>
                  </a:cubicBezTo>
                  <a:cubicBezTo>
                    <a:pt x="128" y="36"/>
                    <a:pt x="144" y="31"/>
                    <a:pt x="138" y="30"/>
                  </a:cubicBezTo>
                  <a:cubicBezTo>
                    <a:pt x="108" y="26"/>
                    <a:pt x="47" y="12"/>
                    <a:pt x="47" y="0"/>
                  </a:cubicBezTo>
                  <a:lnTo>
                    <a:pt x="1" y="9"/>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7"/>
            <p:cNvSpPr>
              <a:spLocks/>
            </p:cNvSpPr>
            <p:nvPr userDrawn="1"/>
          </p:nvSpPr>
          <p:spPr bwMode="gray">
            <a:xfrm>
              <a:off x="1562100" y="2930525"/>
              <a:ext cx="136525" cy="274637"/>
            </a:xfrm>
            <a:custGeom>
              <a:avLst/>
              <a:gdLst>
                <a:gd name="T0" fmla="*/ 51 w 86"/>
                <a:gd name="T1" fmla="*/ 172 h 173"/>
                <a:gd name="T2" fmla="*/ 86 w 86"/>
                <a:gd name="T3" fmla="*/ 173 h 173"/>
                <a:gd name="T4" fmla="*/ 29 w 86"/>
                <a:gd name="T5" fmla="*/ 0 h 173"/>
                <a:gd name="T6" fmla="*/ 0 w 86"/>
                <a:gd name="T7" fmla="*/ 8 h 173"/>
                <a:gd name="T8" fmla="*/ 51 w 86"/>
                <a:gd name="T9" fmla="*/ 172 h 173"/>
              </a:gdLst>
              <a:ahLst/>
              <a:cxnLst>
                <a:cxn ang="0">
                  <a:pos x="T0" y="T1"/>
                </a:cxn>
                <a:cxn ang="0">
                  <a:pos x="T2" y="T3"/>
                </a:cxn>
                <a:cxn ang="0">
                  <a:pos x="T4" y="T5"/>
                </a:cxn>
                <a:cxn ang="0">
                  <a:pos x="T6" y="T7"/>
                </a:cxn>
                <a:cxn ang="0">
                  <a:pos x="T8" y="T9"/>
                </a:cxn>
              </a:cxnLst>
              <a:rect l="0" t="0" r="r" b="b"/>
              <a:pathLst>
                <a:path w="86" h="173">
                  <a:moveTo>
                    <a:pt x="51" y="172"/>
                  </a:moveTo>
                  <a:lnTo>
                    <a:pt x="86" y="173"/>
                  </a:lnTo>
                  <a:lnTo>
                    <a:pt x="29" y="0"/>
                  </a:lnTo>
                  <a:lnTo>
                    <a:pt x="0" y="8"/>
                  </a:lnTo>
                  <a:lnTo>
                    <a:pt x="51" y="17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8"/>
            <p:cNvSpPr>
              <a:spLocks/>
            </p:cNvSpPr>
            <p:nvPr userDrawn="1"/>
          </p:nvSpPr>
          <p:spPr bwMode="gray">
            <a:xfrm>
              <a:off x="1470025" y="2949575"/>
              <a:ext cx="96838" cy="254000"/>
            </a:xfrm>
            <a:custGeom>
              <a:avLst/>
              <a:gdLst>
                <a:gd name="T0" fmla="*/ 28 w 61"/>
                <a:gd name="T1" fmla="*/ 160 h 160"/>
                <a:gd name="T2" fmla="*/ 61 w 61"/>
                <a:gd name="T3" fmla="*/ 158 h 160"/>
                <a:gd name="T4" fmla="*/ 34 w 61"/>
                <a:gd name="T5" fmla="*/ 0 h 160"/>
                <a:gd name="T6" fmla="*/ 0 w 61"/>
                <a:gd name="T7" fmla="*/ 0 h 160"/>
                <a:gd name="T8" fmla="*/ 28 w 61"/>
                <a:gd name="T9" fmla="*/ 160 h 160"/>
              </a:gdLst>
              <a:ahLst/>
              <a:cxnLst>
                <a:cxn ang="0">
                  <a:pos x="T0" y="T1"/>
                </a:cxn>
                <a:cxn ang="0">
                  <a:pos x="T2" y="T3"/>
                </a:cxn>
                <a:cxn ang="0">
                  <a:pos x="T4" y="T5"/>
                </a:cxn>
                <a:cxn ang="0">
                  <a:pos x="T6" y="T7"/>
                </a:cxn>
                <a:cxn ang="0">
                  <a:pos x="T8" y="T9"/>
                </a:cxn>
              </a:cxnLst>
              <a:rect l="0" t="0" r="r" b="b"/>
              <a:pathLst>
                <a:path w="61" h="160">
                  <a:moveTo>
                    <a:pt x="28" y="160"/>
                  </a:moveTo>
                  <a:lnTo>
                    <a:pt x="61" y="158"/>
                  </a:lnTo>
                  <a:lnTo>
                    <a:pt x="34" y="0"/>
                  </a:lnTo>
                  <a:lnTo>
                    <a:pt x="0" y="0"/>
                  </a:lnTo>
                  <a:lnTo>
                    <a:pt x="28" y="16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9"/>
            <p:cNvSpPr>
              <a:spLocks noEditPoints="1"/>
            </p:cNvSpPr>
            <p:nvPr userDrawn="1"/>
          </p:nvSpPr>
          <p:spPr bwMode="gray">
            <a:xfrm>
              <a:off x="1852613" y="2770188"/>
              <a:ext cx="171450" cy="457200"/>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p:cNvSpPr>
              <a:spLocks noEditPoints="1"/>
            </p:cNvSpPr>
            <p:nvPr userDrawn="1"/>
          </p:nvSpPr>
          <p:spPr bwMode="gray">
            <a:xfrm>
              <a:off x="1116013" y="2770188"/>
              <a:ext cx="171450" cy="457200"/>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1"/>
            <p:cNvSpPr>
              <a:spLocks/>
            </p:cNvSpPr>
            <p:nvPr userDrawn="1"/>
          </p:nvSpPr>
          <p:spPr bwMode="gray">
            <a:xfrm>
              <a:off x="1087438" y="2770188"/>
              <a:ext cx="965200" cy="60325"/>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22"/>
            <p:cNvSpPr>
              <a:spLocks noChangeArrowheads="1"/>
            </p:cNvSpPr>
            <p:nvPr userDrawn="1"/>
          </p:nvSpPr>
          <p:spPr bwMode="gray">
            <a:xfrm>
              <a:off x="1087438" y="2730500"/>
              <a:ext cx="965200" cy="777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3"/>
            <p:cNvSpPr>
              <a:spLocks noChangeArrowheads="1"/>
            </p:cNvSpPr>
            <p:nvPr userDrawn="1"/>
          </p:nvSpPr>
          <p:spPr bwMode="gray">
            <a:xfrm>
              <a:off x="1522413" y="2763838"/>
              <a:ext cx="476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4"/>
            <p:cNvSpPr>
              <a:spLocks/>
            </p:cNvSpPr>
            <p:nvPr userDrawn="1"/>
          </p:nvSpPr>
          <p:spPr bwMode="gray">
            <a:xfrm>
              <a:off x="1317625" y="2770188"/>
              <a:ext cx="211138" cy="1905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5"/>
            <p:cNvSpPr>
              <a:spLocks/>
            </p:cNvSpPr>
            <p:nvPr userDrawn="1"/>
          </p:nvSpPr>
          <p:spPr bwMode="gray">
            <a:xfrm>
              <a:off x="1317625" y="2762250"/>
              <a:ext cx="211138" cy="20637"/>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6"/>
            <p:cNvSpPr>
              <a:spLocks noChangeArrowheads="1"/>
            </p:cNvSpPr>
            <p:nvPr userDrawn="1"/>
          </p:nvSpPr>
          <p:spPr bwMode="gray">
            <a:xfrm>
              <a:off x="1677988" y="2759075"/>
              <a:ext cx="1793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7"/>
            <p:cNvSpPr>
              <a:spLocks/>
            </p:cNvSpPr>
            <p:nvPr userDrawn="1"/>
          </p:nvSpPr>
          <p:spPr bwMode="gray">
            <a:xfrm>
              <a:off x="1671638" y="2746375"/>
              <a:ext cx="190500" cy="14287"/>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28"/>
            <p:cNvSpPr>
              <a:spLocks noChangeArrowheads="1"/>
            </p:cNvSpPr>
            <p:nvPr userDrawn="1"/>
          </p:nvSpPr>
          <p:spPr bwMode="gray">
            <a:xfrm>
              <a:off x="1739900" y="2687638"/>
              <a:ext cx="55563" cy="58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9"/>
            <p:cNvSpPr>
              <a:spLocks/>
            </p:cNvSpPr>
            <p:nvPr userDrawn="1"/>
          </p:nvSpPr>
          <p:spPr bwMode="gray">
            <a:xfrm>
              <a:off x="1508125" y="2382838"/>
              <a:ext cx="519113" cy="30797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0"/>
            <p:cNvSpPr>
              <a:spLocks/>
            </p:cNvSpPr>
            <p:nvPr userDrawn="1"/>
          </p:nvSpPr>
          <p:spPr bwMode="gray">
            <a:xfrm>
              <a:off x="1528763" y="2400300"/>
              <a:ext cx="477838" cy="2730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1"/>
            <p:cNvSpPr>
              <a:spLocks/>
            </p:cNvSpPr>
            <p:nvPr userDrawn="1"/>
          </p:nvSpPr>
          <p:spPr bwMode="gray">
            <a:xfrm>
              <a:off x="1595438" y="2471738"/>
              <a:ext cx="115888" cy="25400"/>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2"/>
            <p:cNvSpPr>
              <a:spLocks/>
            </p:cNvSpPr>
            <p:nvPr userDrawn="1"/>
          </p:nvSpPr>
          <p:spPr bwMode="gray">
            <a:xfrm>
              <a:off x="1595438" y="2506663"/>
              <a:ext cx="203200" cy="25400"/>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3"/>
            <p:cNvSpPr>
              <a:spLocks/>
            </p:cNvSpPr>
            <p:nvPr userDrawn="1"/>
          </p:nvSpPr>
          <p:spPr bwMode="gray">
            <a:xfrm>
              <a:off x="1708150" y="2541588"/>
              <a:ext cx="203200" cy="25400"/>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
            <p:cNvSpPr>
              <a:spLocks/>
            </p:cNvSpPr>
            <p:nvPr userDrawn="1"/>
          </p:nvSpPr>
          <p:spPr bwMode="gray">
            <a:xfrm>
              <a:off x="1708150" y="2576513"/>
              <a:ext cx="249238" cy="25400"/>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5"/>
            <p:cNvSpPr>
              <a:spLocks/>
            </p:cNvSpPr>
            <p:nvPr userDrawn="1"/>
          </p:nvSpPr>
          <p:spPr bwMode="gray">
            <a:xfrm>
              <a:off x="1528763" y="2401888"/>
              <a:ext cx="474663" cy="271462"/>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
            <p:cNvSpPr>
              <a:spLocks/>
            </p:cNvSpPr>
            <p:nvPr userDrawn="1"/>
          </p:nvSpPr>
          <p:spPr bwMode="gray">
            <a:xfrm>
              <a:off x="1595438" y="2471738"/>
              <a:ext cx="103188" cy="25400"/>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7"/>
            <p:cNvSpPr>
              <a:spLocks/>
            </p:cNvSpPr>
            <p:nvPr userDrawn="1"/>
          </p:nvSpPr>
          <p:spPr bwMode="gray">
            <a:xfrm>
              <a:off x="1595438" y="2506663"/>
              <a:ext cx="165100" cy="25400"/>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8"/>
            <p:cNvSpPr>
              <a:spLocks/>
            </p:cNvSpPr>
            <p:nvPr userDrawn="1"/>
          </p:nvSpPr>
          <p:spPr bwMode="gray">
            <a:xfrm>
              <a:off x="1708150" y="2541588"/>
              <a:ext cx="112713" cy="25400"/>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9"/>
            <p:cNvSpPr>
              <a:spLocks/>
            </p:cNvSpPr>
            <p:nvPr userDrawn="1"/>
          </p:nvSpPr>
          <p:spPr bwMode="gray">
            <a:xfrm>
              <a:off x="1708150" y="2576513"/>
              <a:ext cx="174625" cy="25400"/>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0"/>
            <p:cNvSpPr>
              <a:spLocks/>
            </p:cNvSpPr>
            <p:nvPr userDrawn="1"/>
          </p:nvSpPr>
          <p:spPr bwMode="gray">
            <a:xfrm>
              <a:off x="1438275" y="1641475"/>
              <a:ext cx="476250" cy="268287"/>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1"/>
            <p:cNvSpPr>
              <a:spLocks/>
            </p:cNvSpPr>
            <p:nvPr userDrawn="1"/>
          </p:nvSpPr>
          <p:spPr bwMode="gray">
            <a:xfrm>
              <a:off x="1438275" y="1712913"/>
              <a:ext cx="444500" cy="196850"/>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2"/>
            <p:cNvSpPr>
              <a:spLocks/>
            </p:cNvSpPr>
            <p:nvPr userDrawn="1"/>
          </p:nvSpPr>
          <p:spPr bwMode="gray">
            <a:xfrm>
              <a:off x="1298575" y="1970088"/>
              <a:ext cx="180975" cy="1016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3"/>
            <p:cNvSpPr>
              <a:spLocks/>
            </p:cNvSpPr>
            <p:nvPr userDrawn="1"/>
          </p:nvSpPr>
          <p:spPr bwMode="gray">
            <a:xfrm>
              <a:off x="1933575" y="1663700"/>
              <a:ext cx="153988" cy="85725"/>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44"/>
            <p:cNvSpPr>
              <a:spLocks noChangeArrowheads="1"/>
            </p:cNvSpPr>
            <p:nvPr userDrawn="1"/>
          </p:nvSpPr>
          <p:spPr bwMode="gray">
            <a:xfrm>
              <a:off x="1325563" y="2903538"/>
              <a:ext cx="60325" cy="222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45"/>
            <p:cNvSpPr>
              <a:spLocks/>
            </p:cNvSpPr>
            <p:nvPr userDrawn="1"/>
          </p:nvSpPr>
          <p:spPr bwMode="gray">
            <a:xfrm>
              <a:off x="1206500" y="2605088"/>
              <a:ext cx="79375" cy="157162"/>
            </a:xfrm>
            <a:custGeom>
              <a:avLst/>
              <a:gdLst>
                <a:gd name="T0" fmla="*/ 59 w 82"/>
                <a:gd name="T1" fmla="*/ 0 h 163"/>
                <a:gd name="T2" fmla="*/ 0 w 82"/>
                <a:gd name="T3" fmla="*/ 163 h 163"/>
                <a:gd name="T4" fmla="*/ 65 w 82"/>
                <a:gd name="T5" fmla="*/ 163 h 163"/>
              </a:gdLst>
              <a:ahLst/>
              <a:cxnLst>
                <a:cxn ang="0">
                  <a:pos x="T0" y="T1"/>
                </a:cxn>
                <a:cxn ang="0">
                  <a:pos x="T2" y="T3"/>
                </a:cxn>
                <a:cxn ang="0">
                  <a:pos x="T4" y="T5"/>
                </a:cxn>
              </a:cxnLst>
              <a:rect l="0" t="0" r="r" b="b"/>
              <a:pathLst>
                <a:path w="82" h="163">
                  <a:moveTo>
                    <a:pt x="59" y="0"/>
                  </a:moveTo>
                  <a:cubicBezTo>
                    <a:pt x="59" y="0"/>
                    <a:pt x="9" y="49"/>
                    <a:pt x="0" y="163"/>
                  </a:cubicBezTo>
                  <a:cubicBezTo>
                    <a:pt x="82" y="163"/>
                    <a:pt x="65" y="163"/>
                    <a:pt x="65" y="163"/>
                  </a:cubicBezTo>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6"/>
            <p:cNvSpPr>
              <a:spLocks/>
            </p:cNvSpPr>
            <p:nvPr userDrawn="1"/>
          </p:nvSpPr>
          <p:spPr bwMode="gray">
            <a:xfrm>
              <a:off x="1322388" y="2828925"/>
              <a:ext cx="242888" cy="349250"/>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7"/>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 name="T16" fmla="*/ 98 w 121"/>
                <a:gd name="T17" fmla="*/ 5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20">
                  <a:moveTo>
                    <a:pt x="98" y="56"/>
                  </a:moveTo>
                  <a:lnTo>
                    <a:pt x="15" y="45"/>
                  </a:lnTo>
                  <a:lnTo>
                    <a:pt x="21" y="1"/>
                  </a:lnTo>
                  <a:lnTo>
                    <a:pt x="8" y="0"/>
                  </a:lnTo>
                  <a:lnTo>
                    <a:pt x="0" y="48"/>
                  </a:lnTo>
                  <a:lnTo>
                    <a:pt x="82" y="61"/>
                  </a:lnTo>
                  <a:lnTo>
                    <a:pt x="106" y="220"/>
                  </a:lnTo>
                  <a:lnTo>
                    <a:pt x="121" y="216"/>
                  </a:lnTo>
                  <a:lnTo>
                    <a:pt x="98" y="5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20">
                  <a:moveTo>
                    <a:pt x="98" y="56"/>
                  </a:moveTo>
                  <a:lnTo>
                    <a:pt x="15" y="45"/>
                  </a:lnTo>
                  <a:lnTo>
                    <a:pt x="21" y="1"/>
                  </a:lnTo>
                  <a:lnTo>
                    <a:pt x="8" y="0"/>
                  </a:lnTo>
                  <a:lnTo>
                    <a:pt x="0" y="48"/>
                  </a:lnTo>
                  <a:lnTo>
                    <a:pt x="82" y="61"/>
                  </a:lnTo>
                  <a:lnTo>
                    <a:pt x="106" y="220"/>
                  </a:lnTo>
                  <a:lnTo>
                    <a:pt x="121" y="2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9"/>
            <p:cNvSpPr>
              <a:spLocks/>
            </p:cNvSpPr>
            <p:nvPr userDrawn="1"/>
          </p:nvSpPr>
          <p:spPr bwMode="gray">
            <a:xfrm>
              <a:off x="1317625" y="2838450"/>
              <a:ext cx="369888" cy="336550"/>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50"/>
            <p:cNvSpPr>
              <a:spLocks/>
            </p:cNvSpPr>
            <p:nvPr userDrawn="1"/>
          </p:nvSpPr>
          <p:spPr bwMode="gray">
            <a:xfrm>
              <a:off x="1317625" y="2898775"/>
              <a:ext cx="317500" cy="276225"/>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1"/>
            <p:cNvSpPr>
              <a:spLocks/>
            </p:cNvSpPr>
            <p:nvPr userDrawn="1"/>
          </p:nvSpPr>
          <p:spPr bwMode="gray">
            <a:xfrm>
              <a:off x="1406525" y="2847975"/>
              <a:ext cx="203200" cy="41275"/>
            </a:xfrm>
            <a:custGeom>
              <a:avLst/>
              <a:gdLst>
                <a:gd name="T0" fmla="*/ 180 w 212"/>
                <a:gd name="T1" fmla="*/ 20 h 42"/>
                <a:gd name="T2" fmla="*/ 2 w 212"/>
                <a:gd name="T3" fmla="*/ 0 h 42"/>
                <a:gd name="T4" fmla="*/ 0 w 212"/>
                <a:gd name="T5" fmla="*/ 18 h 42"/>
                <a:gd name="T6" fmla="*/ 212 w 212"/>
                <a:gd name="T7" fmla="*/ 42 h 42"/>
                <a:gd name="T8" fmla="*/ 180 w 212"/>
                <a:gd name="T9" fmla="*/ 20 h 42"/>
              </a:gdLst>
              <a:ahLst/>
              <a:cxnLst>
                <a:cxn ang="0">
                  <a:pos x="T0" y="T1"/>
                </a:cxn>
                <a:cxn ang="0">
                  <a:pos x="T2" y="T3"/>
                </a:cxn>
                <a:cxn ang="0">
                  <a:pos x="T4" y="T5"/>
                </a:cxn>
                <a:cxn ang="0">
                  <a:pos x="T6" y="T7"/>
                </a:cxn>
                <a:cxn ang="0">
                  <a:pos x="T8" y="T9"/>
                </a:cxn>
              </a:cxnLst>
              <a:rect l="0" t="0" r="r" b="b"/>
              <a:pathLst>
                <a:path w="212" h="42">
                  <a:moveTo>
                    <a:pt x="180" y="20"/>
                  </a:moveTo>
                  <a:cubicBezTo>
                    <a:pt x="2" y="0"/>
                    <a:pt x="2" y="0"/>
                    <a:pt x="2" y="0"/>
                  </a:cubicBezTo>
                  <a:cubicBezTo>
                    <a:pt x="0" y="18"/>
                    <a:pt x="0" y="18"/>
                    <a:pt x="0" y="18"/>
                  </a:cubicBezTo>
                  <a:cubicBezTo>
                    <a:pt x="212" y="42"/>
                    <a:pt x="212" y="42"/>
                    <a:pt x="212" y="42"/>
                  </a:cubicBezTo>
                  <a:cubicBezTo>
                    <a:pt x="206" y="29"/>
                    <a:pt x="194" y="21"/>
                    <a:pt x="180" y="2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2"/>
            <p:cNvSpPr>
              <a:spLocks/>
            </p:cNvSpPr>
            <p:nvPr userDrawn="1"/>
          </p:nvSpPr>
          <p:spPr bwMode="gray">
            <a:xfrm>
              <a:off x="1238250" y="2576513"/>
              <a:ext cx="211138" cy="365125"/>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3"/>
            <p:cNvSpPr>
              <a:spLocks/>
            </p:cNvSpPr>
            <p:nvPr userDrawn="1"/>
          </p:nvSpPr>
          <p:spPr bwMode="gray">
            <a:xfrm>
              <a:off x="1260475" y="2576513"/>
              <a:ext cx="117475" cy="36512"/>
            </a:xfrm>
            <a:custGeom>
              <a:avLst/>
              <a:gdLst>
                <a:gd name="T0" fmla="*/ 122 w 122"/>
                <a:gd name="T1" fmla="*/ 4 h 37"/>
                <a:gd name="T2" fmla="*/ 100 w 122"/>
                <a:gd name="T3" fmla="*/ 0 h 37"/>
                <a:gd name="T4" fmla="*/ 43 w 122"/>
                <a:gd name="T5" fmla="*/ 0 h 37"/>
                <a:gd name="T6" fmla="*/ 0 w 122"/>
                <a:gd name="T7" fmla="*/ 37 h 37"/>
                <a:gd name="T8" fmla="*/ 30 w 122"/>
                <a:gd name="T9" fmla="*/ 12 h 37"/>
                <a:gd name="T10" fmla="*/ 97 w 122"/>
                <a:gd name="T11" fmla="*/ 6 h 37"/>
                <a:gd name="T12" fmla="*/ 121 w 122"/>
                <a:gd name="T13" fmla="*/ 6 h 37"/>
                <a:gd name="T14" fmla="*/ 122 w 122"/>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37">
                  <a:moveTo>
                    <a:pt x="122" y="4"/>
                  </a:moveTo>
                  <a:cubicBezTo>
                    <a:pt x="116" y="1"/>
                    <a:pt x="109" y="0"/>
                    <a:pt x="100" y="0"/>
                  </a:cubicBezTo>
                  <a:cubicBezTo>
                    <a:pt x="91" y="0"/>
                    <a:pt x="52" y="0"/>
                    <a:pt x="43" y="0"/>
                  </a:cubicBezTo>
                  <a:cubicBezTo>
                    <a:pt x="13" y="0"/>
                    <a:pt x="4" y="23"/>
                    <a:pt x="0" y="37"/>
                  </a:cubicBezTo>
                  <a:cubicBezTo>
                    <a:pt x="6" y="28"/>
                    <a:pt x="14" y="15"/>
                    <a:pt x="30" y="12"/>
                  </a:cubicBezTo>
                  <a:cubicBezTo>
                    <a:pt x="40" y="10"/>
                    <a:pt x="87" y="8"/>
                    <a:pt x="97" y="6"/>
                  </a:cubicBezTo>
                  <a:cubicBezTo>
                    <a:pt x="106" y="5"/>
                    <a:pt x="114" y="5"/>
                    <a:pt x="121" y="6"/>
                  </a:cubicBezTo>
                  <a:lnTo>
                    <a:pt x="122" y="4"/>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4"/>
            <p:cNvSpPr>
              <a:spLocks/>
            </p:cNvSpPr>
            <p:nvPr userDrawn="1"/>
          </p:nvSpPr>
          <p:spPr bwMode="gray">
            <a:xfrm>
              <a:off x="1671638" y="2028825"/>
              <a:ext cx="36513" cy="55562"/>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5"/>
            <p:cNvSpPr>
              <a:spLocks/>
            </p:cNvSpPr>
            <p:nvPr userDrawn="1"/>
          </p:nvSpPr>
          <p:spPr bwMode="gray">
            <a:xfrm>
              <a:off x="1587500" y="1862138"/>
              <a:ext cx="192088" cy="192087"/>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6"/>
            <p:cNvSpPr>
              <a:spLocks/>
            </p:cNvSpPr>
            <p:nvPr userDrawn="1"/>
          </p:nvSpPr>
          <p:spPr bwMode="gray">
            <a:xfrm>
              <a:off x="1589088" y="1897063"/>
              <a:ext cx="198438" cy="155575"/>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7"/>
            <p:cNvSpPr>
              <a:spLocks/>
            </p:cNvSpPr>
            <p:nvPr userDrawn="1"/>
          </p:nvSpPr>
          <p:spPr bwMode="gray">
            <a:xfrm>
              <a:off x="1687513" y="1998663"/>
              <a:ext cx="19050" cy="52387"/>
            </a:xfrm>
            <a:custGeom>
              <a:avLst/>
              <a:gdLst>
                <a:gd name="T0" fmla="*/ 8 w 19"/>
                <a:gd name="T1" fmla="*/ 55 h 55"/>
                <a:gd name="T2" fmla="*/ 0 w 19"/>
                <a:gd name="T3" fmla="*/ 47 h 55"/>
                <a:gd name="T4" fmla="*/ 3 w 19"/>
                <a:gd name="T5" fmla="*/ 7 h 55"/>
                <a:gd name="T6" fmla="*/ 11 w 19"/>
                <a:gd name="T7" fmla="*/ 0 h 55"/>
                <a:gd name="T8" fmla="*/ 18 w 19"/>
                <a:gd name="T9" fmla="*/ 8 h 55"/>
                <a:gd name="T10" fmla="*/ 16 w 19"/>
                <a:gd name="T11" fmla="*/ 47 h 55"/>
                <a:gd name="T12" fmla="*/ 8 w 1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9" h="55">
                  <a:moveTo>
                    <a:pt x="8" y="55"/>
                  </a:moveTo>
                  <a:cubicBezTo>
                    <a:pt x="3" y="55"/>
                    <a:pt x="0" y="51"/>
                    <a:pt x="0" y="47"/>
                  </a:cubicBezTo>
                  <a:cubicBezTo>
                    <a:pt x="3" y="7"/>
                    <a:pt x="3" y="7"/>
                    <a:pt x="3" y="7"/>
                  </a:cubicBezTo>
                  <a:cubicBezTo>
                    <a:pt x="3" y="3"/>
                    <a:pt x="7" y="0"/>
                    <a:pt x="11" y="0"/>
                  </a:cubicBezTo>
                  <a:cubicBezTo>
                    <a:pt x="15" y="0"/>
                    <a:pt x="19" y="4"/>
                    <a:pt x="18" y="8"/>
                  </a:cubicBezTo>
                  <a:cubicBezTo>
                    <a:pt x="16" y="47"/>
                    <a:pt x="16" y="47"/>
                    <a:pt x="16" y="47"/>
                  </a:cubicBezTo>
                  <a:cubicBezTo>
                    <a:pt x="16"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8"/>
            <p:cNvSpPr>
              <a:spLocks/>
            </p:cNvSpPr>
            <p:nvPr userDrawn="1"/>
          </p:nvSpPr>
          <p:spPr bwMode="gray">
            <a:xfrm>
              <a:off x="1711325" y="2009775"/>
              <a:ext cx="17463" cy="52387"/>
            </a:xfrm>
            <a:custGeom>
              <a:avLst/>
              <a:gdLst>
                <a:gd name="T0" fmla="*/ 8 w 18"/>
                <a:gd name="T1" fmla="*/ 55 h 55"/>
                <a:gd name="T2" fmla="*/ 0 w 18"/>
                <a:gd name="T3" fmla="*/ 47 h 55"/>
                <a:gd name="T4" fmla="*/ 3 w 18"/>
                <a:gd name="T5" fmla="*/ 7 h 55"/>
                <a:gd name="T6" fmla="*/ 11 w 18"/>
                <a:gd name="T7" fmla="*/ 0 h 55"/>
                <a:gd name="T8" fmla="*/ 18 w 18"/>
                <a:gd name="T9" fmla="*/ 8 h 55"/>
                <a:gd name="T10" fmla="*/ 16 w 18"/>
                <a:gd name="T11" fmla="*/ 48 h 55"/>
                <a:gd name="T12" fmla="*/ 8 w 1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8" h="55">
                  <a:moveTo>
                    <a:pt x="8" y="55"/>
                  </a:moveTo>
                  <a:cubicBezTo>
                    <a:pt x="3" y="55"/>
                    <a:pt x="0" y="51"/>
                    <a:pt x="0" y="47"/>
                  </a:cubicBezTo>
                  <a:cubicBezTo>
                    <a:pt x="3" y="7"/>
                    <a:pt x="3" y="7"/>
                    <a:pt x="3" y="7"/>
                  </a:cubicBezTo>
                  <a:cubicBezTo>
                    <a:pt x="3" y="3"/>
                    <a:pt x="6" y="0"/>
                    <a:pt x="11" y="0"/>
                  </a:cubicBezTo>
                  <a:cubicBezTo>
                    <a:pt x="15" y="0"/>
                    <a:pt x="18" y="4"/>
                    <a:pt x="18" y="8"/>
                  </a:cubicBezTo>
                  <a:cubicBezTo>
                    <a:pt x="16" y="48"/>
                    <a:pt x="16" y="48"/>
                    <a:pt x="16" y="48"/>
                  </a:cubicBezTo>
                  <a:cubicBezTo>
                    <a:pt x="15"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9"/>
            <p:cNvSpPr>
              <a:spLocks/>
            </p:cNvSpPr>
            <p:nvPr userDrawn="1"/>
          </p:nvSpPr>
          <p:spPr bwMode="gray">
            <a:xfrm>
              <a:off x="1724025" y="2019300"/>
              <a:ext cx="15875" cy="46037"/>
            </a:xfrm>
            <a:custGeom>
              <a:avLst/>
              <a:gdLst>
                <a:gd name="T0" fmla="*/ 7 w 17"/>
                <a:gd name="T1" fmla="*/ 48 h 48"/>
                <a:gd name="T2" fmla="*/ 0 w 17"/>
                <a:gd name="T3" fmla="*/ 40 h 48"/>
                <a:gd name="T4" fmla="*/ 2 w 17"/>
                <a:gd name="T5" fmla="*/ 7 h 48"/>
                <a:gd name="T6" fmla="*/ 10 w 17"/>
                <a:gd name="T7" fmla="*/ 0 h 48"/>
                <a:gd name="T8" fmla="*/ 17 w 17"/>
                <a:gd name="T9" fmla="*/ 8 h 48"/>
                <a:gd name="T10" fmla="*/ 15 w 17"/>
                <a:gd name="T11" fmla="*/ 41 h 48"/>
                <a:gd name="T12" fmla="*/ 7 w 1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7" h="48">
                  <a:moveTo>
                    <a:pt x="7" y="48"/>
                  </a:moveTo>
                  <a:cubicBezTo>
                    <a:pt x="3" y="48"/>
                    <a:pt x="0" y="44"/>
                    <a:pt x="0" y="40"/>
                  </a:cubicBezTo>
                  <a:cubicBezTo>
                    <a:pt x="2" y="7"/>
                    <a:pt x="2" y="7"/>
                    <a:pt x="2" y="7"/>
                  </a:cubicBezTo>
                  <a:cubicBezTo>
                    <a:pt x="2" y="3"/>
                    <a:pt x="6" y="0"/>
                    <a:pt x="10" y="0"/>
                  </a:cubicBezTo>
                  <a:cubicBezTo>
                    <a:pt x="14" y="0"/>
                    <a:pt x="17" y="4"/>
                    <a:pt x="17" y="8"/>
                  </a:cubicBezTo>
                  <a:cubicBezTo>
                    <a:pt x="15" y="41"/>
                    <a:pt x="15" y="41"/>
                    <a:pt x="15" y="41"/>
                  </a:cubicBezTo>
                  <a:cubicBezTo>
                    <a:pt x="15" y="45"/>
                    <a:pt x="11" y="48"/>
                    <a:pt x="7" y="4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60"/>
            <p:cNvSpPr>
              <a:spLocks/>
            </p:cNvSpPr>
            <p:nvPr userDrawn="1"/>
          </p:nvSpPr>
          <p:spPr bwMode="gray">
            <a:xfrm>
              <a:off x="1698625" y="2005013"/>
              <a:ext cx="19050" cy="57150"/>
            </a:xfrm>
            <a:custGeom>
              <a:avLst/>
              <a:gdLst>
                <a:gd name="T0" fmla="*/ 8 w 19"/>
                <a:gd name="T1" fmla="*/ 59 h 60"/>
                <a:gd name="T2" fmla="*/ 1 w 19"/>
                <a:gd name="T3" fmla="*/ 51 h 60"/>
                <a:gd name="T4" fmla="*/ 3 w 19"/>
                <a:gd name="T5" fmla="*/ 8 h 60"/>
                <a:gd name="T6" fmla="*/ 11 w 19"/>
                <a:gd name="T7" fmla="*/ 1 h 60"/>
                <a:gd name="T8" fmla="*/ 19 w 19"/>
                <a:gd name="T9" fmla="*/ 9 h 60"/>
                <a:gd name="T10" fmla="*/ 16 w 19"/>
                <a:gd name="T11" fmla="*/ 52 h 60"/>
                <a:gd name="T12" fmla="*/ 8 w 19"/>
                <a:gd name="T13" fmla="*/ 59 h 60"/>
              </a:gdLst>
              <a:ahLst/>
              <a:cxnLst>
                <a:cxn ang="0">
                  <a:pos x="T0" y="T1"/>
                </a:cxn>
                <a:cxn ang="0">
                  <a:pos x="T2" y="T3"/>
                </a:cxn>
                <a:cxn ang="0">
                  <a:pos x="T4" y="T5"/>
                </a:cxn>
                <a:cxn ang="0">
                  <a:pos x="T6" y="T7"/>
                </a:cxn>
                <a:cxn ang="0">
                  <a:pos x="T8" y="T9"/>
                </a:cxn>
                <a:cxn ang="0">
                  <a:pos x="T10" y="T11"/>
                </a:cxn>
                <a:cxn ang="0">
                  <a:pos x="T12" y="T13"/>
                </a:cxn>
              </a:cxnLst>
              <a:rect l="0" t="0" r="r" b="b"/>
              <a:pathLst>
                <a:path w="19" h="60">
                  <a:moveTo>
                    <a:pt x="8" y="59"/>
                  </a:moveTo>
                  <a:cubicBezTo>
                    <a:pt x="4" y="59"/>
                    <a:pt x="0" y="56"/>
                    <a:pt x="1" y="51"/>
                  </a:cubicBezTo>
                  <a:cubicBezTo>
                    <a:pt x="3" y="8"/>
                    <a:pt x="3" y="8"/>
                    <a:pt x="3" y="8"/>
                  </a:cubicBezTo>
                  <a:cubicBezTo>
                    <a:pt x="3" y="4"/>
                    <a:pt x="7" y="0"/>
                    <a:pt x="11" y="1"/>
                  </a:cubicBezTo>
                  <a:cubicBezTo>
                    <a:pt x="16" y="1"/>
                    <a:pt x="19" y="4"/>
                    <a:pt x="19" y="9"/>
                  </a:cubicBezTo>
                  <a:cubicBezTo>
                    <a:pt x="16" y="52"/>
                    <a:pt x="16" y="52"/>
                    <a:pt x="16" y="52"/>
                  </a:cubicBezTo>
                  <a:cubicBezTo>
                    <a:pt x="16" y="56"/>
                    <a:pt x="12" y="60"/>
                    <a:pt x="8" y="5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1"/>
            <p:cNvSpPr>
              <a:spLocks/>
            </p:cNvSpPr>
            <p:nvPr userDrawn="1"/>
          </p:nvSpPr>
          <p:spPr bwMode="gray">
            <a:xfrm>
              <a:off x="1687513" y="2046288"/>
              <a:ext cx="55563" cy="22225"/>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62"/>
            <p:cNvSpPr>
              <a:spLocks noChangeArrowheads="1"/>
            </p:cNvSpPr>
            <p:nvPr userDrawn="1"/>
          </p:nvSpPr>
          <p:spPr bwMode="gray">
            <a:xfrm>
              <a:off x="1681163" y="2068513"/>
              <a:ext cx="587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3"/>
            <p:cNvSpPr>
              <a:spLocks/>
            </p:cNvSpPr>
            <p:nvPr userDrawn="1"/>
          </p:nvSpPr>
          <p:spPr bwMode="gray">
            <a:xfrm>
              <a:off x="1368425" y="2078038"/>
              <a:ext cx="366713" cy="585787"/>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64"/>
            <p:cNvSpPr>
              <a:spLocks/>
            </p:cNvSpPr>
            <p:nvPr userDrawn="1"/>
          </p:nvSpPr>
          <p:spPr bwMode="gray">
            <a:xfrm>
              <a:off x="1401763" y="2078038"/>
              <a:ext cx="333375" cy="846137"/>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65"/>
            <p:cNvSpPr>
              <a:spLocks/>
            </p:cNvSpPr>
            <p:nvPr userDrawn="1"/>
          </p:nvSpPr>
          <p:spPr bwMode="gray">
            <a:xfrm>
              <a:off x="1681163" y="2041525"/>
              <a:ext cx="19050" cy="25400"/>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6"/>
            <p:cNvSpPr>
              <a:spLocks/>
            </p:cNvSpPr>
            <p:nvPr userDrawn="1"/>
          </p:nvSpPr>
          <p:spPr bwMode="gray">
            <a:xfrm>
              <a:off x="1333500" y="2951163"/>
              <a:ext cx="31750" cy="2381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7"/>
            <p:cNvSpPr>
              <a:spLocks/>
            </p:cNvSpPr>
            <p:nvPr userDrawn="1"/>
          </p:nvSpPr>
          <p:spPr bwMode="gray">
            <a:xfrm>
              <a:off x="1208088" y="2922588"/>
              <a:ext cx="284163" cy="4445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8"/>
            <p:cNvSpPr>
              <a:spLocks/>
            </p:cNvSpPr>
            <p:nvPr userDrawn="1"/>
          </p:nvSpPr>
          <p:spPr bwMode="gray">
            <a:xfrm>
              <a:off x="1236663" y="2922588"/>
              <a:ext cx="255588" cy="4445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9"/>
            <p:cNvSpPr>
              <a:spLocks/>
            </p:cNvSpPr>
            <p:nvPr userDrawn="1"/>
          </p:nvSpPr>
          <p:spPr bwMode="gray">
            <a:xfrm>
              <a:off x="1246188" y="3140075"/>
              <a:ext cx="207963" cy="71437"/>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70"/>
            <p:cNvSpPr>
              <a:spLocks noChangeArrowheads="1"/>
            </p:cNvSpPr>
            <p:nvPr userDrawn="1"/>
          </p:nvSpPr>
          <p:spPr bwMode="gray">
            <a:xfrm>
              <a:off x="1246188"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1"/>
            <p:cNvSpPr>
              <a:spLocks noChangeArrowheads="1"/>
            </p:cNvSpPr>
            <p:nvPr userDrawn="1"/>
          </p:nvSpPr>
          <p:spPr bwMode="gray">
            <a:xfrm>
              <a:off x="1420813"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2"/>
            <p:cNvSpPr>
              <a:spLocks/>
            </p:cNvSpPr>
            <p:nvPr userDrawn="1"/>
          </p:nvSpPr>
          <p:spPr bwMode="gray">
            <a:xfrm>
              <a:off x="1296988" y="2692400"/>
              <a:ext cx="52388" cy="160337"/>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
            <p:cNvSpPr>
              <a:spLocks/>
            </p:cNvSpPr>
            <p:nvPr userDrawn="1"/>
          </p:nvSpPr>
          <p:spPr bwMode="gray">
            <a:xfrm>
              <a:off x="1206500" y="2692400"/>
              <a:ext cx="125413" cy="15875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
            <p:cNvSpPr>
              <a:spLocks/>
            </p:cNvSpPr>
            <p:nvPr userDrawn="1"/>
          </p:nvSpPr>
          <p:spPr bwMode="gray">
            <a:xfrm>
              <a:off x="1287463" y="2692400"/>
              <a:ext cx="44450" cy="15875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5"/>
            <p:cNvSpPr>
              <a:spLocks/>
            </p:cNvSpPr>
            <p:nvPr userDrawn="1"/>
          </p:nvSpPr>
          <p:spPr bwMode="gray">
            <a:xfrm>
              <a:off x="1241425" y="2762250"/>
              <a:ext cx="23813" cy="188912"/>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6"/>
            <p:cNvSpPr>
              <a:spLocks/>
            </p:cNvSpPr>
            <p:nvPr userDrawn="1"/>
          </p:nvSpPr>
          <p:spPr bwMode="gray">
            <a:xfrm>
              <a:off x="1636713" y="3189288"/>
              <a:ext cx="209550" cy="55562"/>
            </a:xfrm>
            <a:custGeom>
              <a:avLst/>
              <a:gdLst>
                <a:gd name="T0" fmla="*/ 0 w 217"/>
                <a:gd name="T1" fmla="*/ 15 h 57"/>
                <a:gd name="T2" fmla="*/ 5 w 217"/>
                <a:gd name="T3" fmla="*/ 48 h 57"/>
                <a:gd name="T4" fmla="*/ 26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5" y="57"/>
                    <a:pt x="26" y="56"/>
                  </a:cubicBezTo>
                  <a:cubicBezTo>
                    <a:pt x="128" y="47"/>
                    <a:pt x="128" y="47"/>
                    <a:pt x="128" y="47"/>
                  </a:cubicBezTo>
                  <a:cubicBezTo>
                    <a:pt x="145" y="45"/>
                    <a:pt x="196" y="32"/>
                    <a:pt x="196" y="32"/>
                  </a:cubicBezTo>
                  <a:cubicBezTo>
                    <a:pt x="217" y="24"/>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7"/>
            <p:cNvSpPr>
              <a:spLocks/>
            </p:cNvSpPr>
            <p:nvPr userDrawn="1"/>
          </p:nvSpPr>
          <p:spPr bwMode="gray">
            <a:xfrm>
              <a:off x="1635125" y="3168650"/>
              <a:ext cx="139700" cy="44450"/>
            </a:xfrm>
            <a:custGeom>
              <a:avLst/>
              <a:gdLst>
                <a:gd name="T0" fmla="*/ 1 w 144"/>
                <a:gd name="T1" fmla="*/ 8 h 45"/>
                <a:gd name="T2" fmla="*/ 2 w 144"/>
                <a:gd name="T3" fmla="*/ 36 h 45"/>
                <a:gd name="T4" fmla="*/ 125 w 144"/>
                <a:gd name="T5" fmla="*/ 36 h 45"/>
                <a:gd name="T6" fmla="*/ 138 w 144"/>
                <a:gd name="T7" fmla="*/ 30 h 45"/>
                <a:gd name="T8" fmla="*/ 46 w 144"/>
                <a:gd name="T9" fmla="*/ 0 h 45"/>
                <a:gd name="T10" fmla="*/ 1 w 144"/>
                <a:gd name="T11" fmla="*/ 8 h 45"/>
              </a:gdLst>
              <a:ahLst/>
              <a:cxnLst>
                <a:cxn ang="0">
                  <a:pos x="T0" y="T1"/>
                </a:cxn>
                <a:cxn ang="0">
                  <a:pos x="T2" y="T3"/>
                </a:cxn>
                <a:cxn ang="0">
                  <a:pos x="T4" y="T5"/>
                </a:cxn>
                <a:cxn ang="0">
                  <a:pos x="T6" y="T7"/>
                </a:cxn>
                <a:cxn ang="0">
                  <a:pos x="T8" y="T9"/>
                </a:cxn>
                <a:cxn ang="0">
                  <a:pos x="T10" y="T11"/>
                </a:cxn>
              </a:cxnLst>
              <a:rect l="0" t="0" r="r" b="b"/>
              <a:pathLst>
                <a:path w="144" h="45">
                  <a:moveTo>
                    <a:pt x="1" y="8"/>
                  </a:moveTo>
                  <a:cubicBezTo>
                    <a:pt x="2" y="19"/>
                    <a:pt x="0" y="30"/>
                    <a:pt x="2" y="36"/>
                  </a:cubicBezTo>
                  <a:cubicBezTo>
                    <a:pt x="4" y="45"/>
                    <a:pt x="125" y="36"/>
                    <a:pt x="125" y="36"/>
                  </a:cubicBezTo>
                  <a:cubicBezTo>
                    <a:pt x="128" y="36"/>
                    <a:pt x="144" y="31"/>
                    <a:pt x="138" y="30"/>
                  </a:cubicBezTo>
                  <a:cubicBezTo>
                    <a:pt x="108" y="26"/>
                    <a:pt x="46" y="12"/>
                    <a:pt x="46" y="0"/>
                  </a:cubicBezTo>
                  <a:lnTo>
                    <a:pt x="1" y="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8"/>
            <p:cNvSpPr>
              <a:spLocks/>
            </p:cNvSpPr>
            <p:nvPr userDrawn="1"/>
          </p:nvSpPr>
          <p:spPr bwMode="gray">
            <a:xfrm>
              <a:off x="1147763" y="2501900"/>
              <a:ext cx="119063" cy="212725"/>
            </a:xfrm>
            <a:custGeom>
              <a:avLst/>
              <a:gdLst>
                <a:gd name="T0" fmla="*/ 54 w 124"/>
                <a:gd name="T1" fmla="*/ 0 h 222"/>
                <a:gd name="T2" fmla="*/ 124 w 124"/>
                <a:gd name="T3" fmla="*/ 183 h 222"/>
                <a:gd name="T4" fmla="*/ 53 w 124"/>
                <a:gd name="T5" fmla="*/ 29 h 222"/>
                <a:gd name="T6" fmla="*/ 66 w 124"/>
                <a:gd name="T7" fmla="*/ 14 h 222"/>
              </a:gdLst>
              <a:ahLst/>
              <a:cxnLst>
                <a:cxn ang="0">
                  <a:pos x="T0" y="T1"/>
                </a:cxn>
                <a:cxn ang="0">
                  <a:pos x="T2" y="T3"/>
                </a:cxn>
                <a:cxn ang="0">
                  <a:pos x="T4" y="T5"/>
                </a:cxn>
                <a:cxn ang="0">
                  <a:pos x="T6" y="T7"/>
                </a:cxn>
              </a:cxnLst>
              <a:rect l="0" t="0" r="r" b="b"/>
              <a:pathLst>
                <a:path w="124" h="222">
                  <a:moveTo>
                    <a:pt x="54" y="0"/>
                  </a:moveTo>
                  <a:cubicBezTo>
                    <a:pt x="0" y="54"/>
                    <a:pt x="14" y="222"/>
                    <a:pt x="124" y="183"/>
                  </a:cubicBezTo>
                  <a:cubicBezTo>
                    <a:pt x="81" y="156"/>
                    <a:pt x="29" y="84"/>
                    <a:pt x="53" y="29"/>
                  </a:cubicBezTo>
                  <a:cubicBezTo>
                    <a:pt x="58" y="17"/>
                    <a:pt x="64" y="14"/>
                    <a:pt x="66" y="1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4937760" cy="1828786"/>
          </a:xfrm>
          <a:noFill/>
        </p:spPr>
        <p:txBody>
          <a:bodyPr lIns="146304" tIns="91440" rIns="146304" bIns="91440" anchor="t"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4937760"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3"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sp>
        <p:nvSpPr>
          <p:cNvPr id="64" name="Rectangle 63"/>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a:grpSpLocks noChangeAspect="1"/>
          </p:cNvGrpSpPr>
          <p:nvPr userDrawn="1"/>
        </p:nvGrpSpPr>
        <p:grpSpPr bwMode="gray">
          <a:xfrm>
            <a:off x="6722496" y="818610"/>
            <a:ext cx="4430994" cy="5577840"/>
            <a:chOff x="14836776" y="488950"/>
            <a:chExt cx="4318000" cy="5435600"/>
          </a:xfrm>
        </p:grpSpPr>
        <p:sp>
          <p:nvSpPr>
            <p:cNvPr id="128" name="Freeform 6"/>
            <p:cNvSpPr>
              <a:spLocks/>
            </p:cNvSpPr>
            <p:nvPr userDrawn="1"/>
          </p:nvSpPr>
          <p:spPr bwMode="gray">
            <a:xfrm>
              <a:off x="14836776" y="5715000"/>
              <a:ext cx="4318000" cy="209550"/>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9" name="Freeform 7"/>
            <p:cNvSpPr>
              <a:spLocks/>
            </p:cNvSpPr>
            <p:nvPr userDrawn="1"/>
          </p:nvSpPr>
          <p:spPr bwMode="gray">
            <a:xfrm>
              <a:off x="16922751" y="4827588"/>
              <a:ext cx="460375" cy="925513"/>
            </a:xfrm>
            <a:custGeom>
              <a:avLst/>
              <a:gdLst>
                <a:gd name="T0" fmla="*/ 172 w 290"/>
                <a:gd name="T1" fmla="*/ 581 h 583"/>
                <a:gd name="T2" fmla="*/ 290 w 290"/>
                <a:gd name="T3" fmla="*/ 583 h 583"/>
                <a:gd name="T4" fmla="*/ 98 w 290"/>
                <a:gd name="T5" fmla="*/ 0 h 583"/>
                <a:gd name="T6" fmla="*/ 0 w 290"/>
                <a:gd name="T7" fmla="*/ 28 h 583"/>
                <a:gd name="T8" fmla="*/ 172 w 290"/>
                <a:gd name="T9" fmla="*/ 581 h 583"/>
              </a:gdLst>
              <a:ahLst/>
              <a:cxnLst>
                <a:cxn ang="0">
                  <a:pos x="T0" y="T1"/>
                </a:cxn>
                <a:cxn ang="0">
                  <a:pos x="T2" y="T3"/>
                </a:cxn>
                <a:cxn ang="0">
                  <a:pos x="T4" y="T5"/>
                </a:cxn>
                <a:cxn ang="0">
                  <a:pos x="T6" y="T7"/>
                </a:cxn>
                <a:cxn ang="0">
                  <a:pos x="T8" y="T9"/>
                </a:cxn>
              </a:cxnLst>
              <a:rect l="0" t="0" r="r" b="b"/>
              <a:pathLst>
                <a:path w="290" h="583">
                  <a:moveTo>
                    <a:pt x="172" y="581"/>
                  </a:moveTo>
                  <a:lnTo>
                    <a:pt x="290" y="583"/>
                  </a:lnTo>
                  <a:lnTo>
                    <a:pt x="98" y="0"/>
                  </a:lnTo>
                  <a:lnTo>
                    <a:pt x="0" y="28"/>
                  </a:lnTo>
                  <a:lnTo>
                    <a:pt x="172" y="58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
            <p:cNvSpPr>
              <a:spLocks/>
            </p:cNvSpPr>
            <p:nvPr userDrawn="1"/>
          </p:nvSpPr>
          <p:spPr bwMode="gray">
            <a:xfrm>
              <a:off x="16611601" y="4894263"/>
              <a:ext cx="327025" cy="852488"/>
            </a:xfrm>
            <a:custGeom>
              <a:avLst/>
              <a:gdLst>
                <a:gd name="T0" fmla="*/ 94 w 206"/>
                <a:gd name="T1" fmla="*/ 537 h 537"/>
                <a:gd name="T2" fmla="*/ 206 w 206"/>
                <a:gd name="T3" fmla="*/ 533 h 537"/>
                <a:gd name="T4" fmla="*/ 116 w 206"/>
                <a:gd name="T5" fmla="*/ 0 h 537"/>
                <a:gd name="T6" fmla="*/ 0 w 206"/>
                <a:gd name="T7" fmla="*/ 0 h 537"/>
                <a:gd name="T8" fmla="*/ 94 w 206"/>
                <a:gd name="T9" fmla="*/ 537 h 537"/>
              </a:gdLst>
              <a:ahLst/>
              <a:cxnLst>
                <a:cxn ang="0">
                  <a:pos x="T0" y="T1"/>
                </a:cxn>
                <a:cxn ang="0">
                  <a:pos x="T2" y="T3"/>
                </a:cxn>
                <a:cxn ang="0">
                  <a:pos x="T4" y="T5"/>
                </a:cxn>
                <a:cxn ang="0">
                  <a:pos x="T6" y="T7"/>
                </a:cxn>
                <a:cxn ang="0">
                  <a:pos x="T8" y="T9"/>
                </a:cxn>
              </a:cxnLst>
              <a:rect l="0" t="0" r="r" b="b"/>
              <a:pathLst>
                <a:path w="206" h="537">
                  <a:moveTo>
                    <a:pt x="94" y="537"/>
                  </a:moveTo>
                  <a:lnTo>
                    <a:pt x="206" y="533"/>
                  </a:lnTo>
                  <a:lnTo>
                    <a:pt x="116" y="0"/>
                  </a:lnTo>
                  <a:lnTo>
                    <a:pt x="0" y="0"/>
                  </a:lnTo>
                  <a:lnTo>
                    <a:pt x="94" y="53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
            <p:cNvSpPr>
              <a:spLocks/>
            </p:cNvSpPr>
            <p:nvPr userDrawn="1"/>
          </p:nvSpPr>
          <p:spPr bwMode="gray">
            <a:xfrm>
              <a:off x="17152938" y="5665788"/>
              <a:ext cx="571500" cy="228600"/>
            </a:xfrm>
            <a:custGeom>
              <a:avLst/>
              <a:gdLst>
                <a:gd name="T0" fmla="*/ 7 w 176"/>
                <a:gd name="T1" fmla="*/ 71 h 71"/>
                <a:gd name="T2" fmla="*/ 58 w 176"/>
                <a:gd name="T3" fmla="*/ 65 h 71"/>
                <a:gd name="T4" fmla="*/ 59 w 176"/>
                <a:gd name="T5" fmla="*/ 59 h 71"/>
                <a:gd name="T6" fmla="*/ 130 w 176"/>
                <a:gd name="T7" fmla="*/ 58 h 71"/>
                <a:gd name="T8" fmla="*/ 172 w 176"/>
                <a:gd name="T9" fmla="*/ 48 h 71"/>
                <a:gd name="T10" fmla="*/ 175 w 176"/>
                <a:gd name="T11" fmla="*/ 41 h 71"/>
                <a:gd name="T12" fmla="*/ 64 w 176"/>
                <a:gd name="T13" fmla="*/ 0 h 71"/>
                <a:gd name="T14" fmla="*/ 62 w 176"/>
                <a:gd name="T15" fmla="*/ 0 h 71"/>
                <a:gd name="T16" fmla="*/ 39 w 176"/>
                <a:gd name="T17" fmla="*/ 19 h 71"/>
                <a:gd name="T18" fmla="*/ 6 w 176"/>
                <a:gd name="T19" fmla="*/ 7 h 71"/>
                <a:gd name="T20" fmla="*/ 7 w 176"/>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71">
                  <a:moveTo>
                    <a:pt x="7" y="71"/>
                  </a:moveTo>
                  <a:cubicBezTo>
                    <a:pt x="58" y="65"/>
                    <a:pt x="58" y="65"/>
                    <a:pt x="58" y="65"/>
                  </a:cubicBezTo>
                  <a:cubicBezTo>
                    <a:pt x="59" y="59"/>
                    <a:pt x="59" y="59"/>
                    <a:pt x="59" y="59"/>
                  </a:cubicBezTo>
                  <a:cubicBezTo>
                    <a:pt x="75" y="60"/>
                    <a:pt x="112" y="60"/>
                    <a:pt x="130" y="58"/>
                  </a:cubicBezTo>
                  <a:cubicBezTo>
                    <a:pt x="143" y="57"/>
                    <a:pt x="163" y="54"/>
                    <a:pt x="172" y="48"/>
                  </a:cubicBezTo>
                  <a:cubicBezTo>
                    <a:pt x="174" y="47"/>
                    <a:pt x="176" y="43"/>
                    <a:pt x="175" y="41"/>
                  </a:cubicBezTo>
                  <a:cubicBezTo>
                    <a:pt x="171" y="20"/>
                    <a:pt x="88" y="22"/>
                    <a:pt x="64" y="0"/>
                  </a:cubicBezTo>
                  <a:cubicBezTo>
                    <a:pt x="62" y="0"/>
                    <a:pt x="62" y="0"/>
                    <a:pt x="62" y="0"/>
                  </a:cubicBezTo>
                  <a:cubicBezTo>
                    <a:pt x="57" y="5"/>
                    <a:pt x="52" y="18"/>
                    <a:pt x="39" y="19"/>
                  </a:cubicBezTo>
                  <a:cubicBezTo>
                    <a:pt x="27" y="21"/>
                    <a:pt x="12" y="11"/>
                    <a:pt x="6" y="7"/>
                  </a:cubicBezTo>
                  <a:cubicBezTo>
                    <a:pt x="0" y="14"/>
                    <a:pt x="5" y="70"/>
                    <a:pt x="7" y="7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0"/>
            <p:cNvSpPr>
              <a:spLocks/>
            </p:cNvSpPr>
            <p:nvPr userDrawn="1"/>
          </p:nvSpPr>
          <p:spPr bwMode="gray">
            <a:xfrm>
              <a:off x="16727488" y="5665788"/>
              <a:ext cx="568325" cy="225425"/>
            </a:xfrm>
            <a:custGeom>
              <a:avLst/>
              <a:gdLst>
                <a:gd name="T0" fmla="*/ 5 w 175"/>
                <a:gd name="T1" fmla="*/ 70 h 70"/>
                <a:gd name="T2" fmla="*/ 56 w 175"/>
                <a:gd name="T3" fmla="*/ 66 h 70"/>
                <a:gd name="T4" fmla="*/ 57 w 175"/>
                <a:gd name="T5" fmla="*/ 59 h 70"/>
                <a:gd name="T6" fmla="*/ 128 w 175"/>
                <a:gd name="T7" fmla="*/ 61 h 70"/>
                <a:gd name="T8" fmla="*/ 171 w 175"/>
                <a:gd name="T9" fmla="*/ 52 h 70"/>
                <a:gd name="T10" fmla="*/ 174 w 175"/>
                <a:gd name="T11" fmla="*/ 45 h 70"/>
                <a:gd name="T12" fmla="*/ 65 w 175"/>
                <a:gd name="T13" fmla="*/ 0 h 70"/>
                <a:gd name="T14" fmla="*/ 63 w 175"/>
                <a:gd name="T15" fmla="*/ 0 h 70"/>
                <a:gd name="T16" fmla="*/ 39 w 175"/>
                <a:gd name="T17" fmla="*/ 19 h 70"/>
                <a:gd name="T18" fmla="*/ 6 w 175"/>
                <a:gd name="T19" fmla="*/ 5 h 70"/>
                <a:gd name="T20" fmla="*/ 5 w 175"/>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0">
                  <a:moveTo>
                    <a:pt x="5" y="70"/>
                  </a:moveTo>
                  <a:cubicBezTo>
                    <a:pt x="56" y="66"/>
                    <a:pt x="56" y="66"/>
                    <a:pt x="56" y="66"/>
                  </a:cubicBezTo>
                  <a:cubicBezTo>
                    <a:pt x="57" y="59"/>
                    <a:pt x="57" y="59"/>
                    <a:pt x="57" y="59"/>
                  </a:cubicBezTo>
                  <a:cubicBezTo>
                    <a:pt x="74" y="61"/>
                    <a:pt x="110" y="62"/>
                    <a:pt x="128" y="61"/>
                  </a:cubicBezTo>
                  <a:cubicBezTo>
                    <a:pt x="142" y="60"/>
                    <a:pt x="161" y="58"/>
                    <a:pt x="171" y="52"/>
                  </a:cubicBezTo>
                  <a:cubicBezTo>
                    <a:pt x="172" y="51"/>
                    <a:pt x="175" y="48"/>
                    <a:pt x="174" y="45"/>
                  </a:cubicBezTo>
                  <a:cubicBezTo>
                    <a:pt x="170" y="25"/>
                    <a:pt x="88" y="23"/>
                    <a:pt x="65" y="0"/>
                  </a:cubicBezTo>
                  <a:cubicBezTo>
                    <a:pt x="63" y="0"/>
                    <a:pt x="63" y="0"/>
                    <a:pt x="63" y="0"/>
                  </a:cubicBezTo>
                  <a:cubicBezTo>
                    <a:pt x="57" y="6"/>
                    <a:pt x="52" y="18"/>
                    <a:pt x="39" y="19"/>
                  </a:cubicBezTo>
                  <a:cubicBezTo>
                    <a:pt x="26" y="20"/>
                    <a:pt x="12" y="10"/>
                    <a:pt x="6" y="5"/>
                  </a:cubicBezTo>
                  <a:cubicBezTo>
                    <a:pt x="0" y="12"/>
                    <a:pt x="3" y="69"/>
                    <a:pt x="5" y="7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
            <p:cNvSpPr>
              <a:spLocks/>
            </p:cNvSpPr>
            <p:nvPr userDrawn="1"/>
          </p:nvSpPr>
          <p:spPr bwMode="gray">
            <a:xfrm>
              <a:off x="15955963" y="3425825"/>
              <a:ext cx="341313" cy="568325"/>
            </a:xfrm>
            <a:custGeom>
              <a:avLst/>
              <a:gdLst>
                <a:gd name="T0" fmla="*/ 103 w 105"/>
                <a:gd name="T1" fmla="*/ 133 h 176"/>
                <a:gd name="T2" fmla="*/ 83 w 105"/>
                <a:gd name="T3" fmla="*/ 0 h 176"/>
                <a:gd name="T4" fmla="*/ 0 w 105"/>
                <a:gd name="T5" fmla="*/ 12 h 176"/>
                <a:gd name="T6" fmla="*/ 19 w 105"/>
                <a:gd name="T7" fmla="*/ 145 h 176"/>
                <a:gd name="T8" fmla="*/ 67 w 105"/>
                <a:gd name="T9" fmla="*/ 172 h 176"/>
                <a:gd name="T10" fmla="*/ 103 w 105"/>
                <a:gd name="T11" fmla="*/ 133 h 176"/>
              </a:gdLst>
              <a:ahLst/>
              <a:cxnLst>
                <a:cxn ang="0">
                  <a:pos x="T0" y="T1"/>
                </a:cxn>
                <a:cxn ang="0">
                  <a:pos x="T2" y="T3"/>
                </a:cxn>
                <a:cxn ang="0">
                  <a:pos x="T4" y="T5"/>
                </a:cxn>
                <a:cxn ang="0">
                  <a:pos x="T6" y="T7"/>
                </a:cxn>
                <a:cxn ang="0">
                  <a:pos x="T8" y="T9"/>
                </a:cxn>
                <a:cxn ang="0">
                  <a:pos x="T10" y="T11"/>
                </a:cxn>
              </a:cxnLst>
              <a:rect l="0" t="0" r="r" b="b"/>
              <a:pathLst>
                <a:path w="105" h="176">
                  <a:moveTo>
                    <a:pt x="103" y="133"/>
                  </a:moveTo>
                  <a:cubicBezTo>
                    <a:pt x="83" y="0"/>
                    <a:pt x="83" y="0"/>
                    <a:pt x="83" y="0"/>
                  </a:cubicBezTo>
                  <a:cubicBezTo>
                    <a:pt x="0" y="12"/>
                    <a:pt x="0" y="12"/>
                    <a:pt x="0" y="12"/>
                  </a:cubicBezTo>
                  <a:cubicBezTo>
                    <a:pt x="19" y="145"/>
                    <a:pt x="19" y="145"/>
                    <a:pt x="19" y="145"/>
                  </a:cubicBezTo>
                  <a:cubicBezTo>
                    <a:pt x="22" y="161"/>
                    <a:pt x="37" y="176"/>
                    <a:pt x="67" y="172"/>
                  </a:cubicBezTo>
                  <a:cubicBezTo>
                    <a:pt x="98" y="167"/>
                    <a:pt x="105" y="149"/>
                    <a:pt x="103" y="13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
            <p:cNvSpPr>
              <a:spLocks/>
            </p:cNvSpPr>
            <p:nvPr userDrawn="1"/>
          </p:nvSpPr>
          <p:spPr bwMode="gray">
            <a:xfrm>
              <a:off x="15922626" y="3413125"/>
              <a:ext cx="309563" cy="149225"/>
            </a:xfrm>
            <a:custGeom>
              <a:avLst/>
              <a:gdLst>
                <a:gd name="T0" fmla="*/ 3 w 95"/>
                <a:gd name="T1" fmla="*/ 19 h 46"/>
                <a:gd name="T2" fmla="*/ 95 w 95"/>
                <a:gd name="T3" fmla="*/ 16 h 46"/>
                <a:gd name="T4" fmla="*/ 93 w 95"/>
                <a:gd name="T5" fmla="*/ 0 h 46"/>
                <a:gd name="T6" fmla="*/ 0 w 95"/>
                <a:gd name="T7" fmla="*/ 3 h 46"/>
                <a:gd name="T8" fmla="*/ 3 w 95"/>
                <a:gd name="T9" fmla="*/ 19 h 46"/>
              </a:gdLst>
              <a:ahLst/>
              <a:cxnLst>
                <a:cxn ang="0">
                  <a:pos x="T0" y="T1"/>
                </a:cxn>
                <a:cxn ang="0">
                  <a:pos x="T2" y="T3"/>
                </a:cxn>
                <a:cxn ang="0">
                  <a:pos x="T4" y="T5"/>
                </a:cxn>
                <a:cxn ang="0">
                  <a:pos x="T6" y="T7"/>
                </a:cxn>
                <a:cxn ang="0">
                  <a:pos x="T8" y="T9"/>
                </a:cxn>
              </a:cxnLst>
              <a:rect l="0" t="0" r="r" b="b"/>
              <a:pathLst>
                <a:path w="95" h="46">
                  <a:moveTo>
                    <a:pt x="3" y="19"/>
                  </a:moveTo>
                  <a:cubicBezTo>
                    <a:pt x="33" y="46"/>
                    <a:pt x="60" y="35"/>
                    <a:pt x="95" y="16"/>
                  </a:cubicBezTo>
                  <a:cubicBezTo>
                    <a:pt x="93" y="0"/>
                    <a:pt x="93" y="0"/>
                    <a:pt x="93" y="0"/>
                  </a:cubicBezTo>
                  <a:cubicBezTo>
                    <a:pt x="0" y="3"/>
                    <a:pt x="0" y="3"/>
                    <a:pt x="0" y="3"/>
                  </a:cubicBezTo>
                  <a:lnTo>
                    <a:pt x="3" y="19"/>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
            <p:cNvSpPr>
              <a:spLocks noEditPoints="1"/>
            </p:cNvSpPr>
            <p:nvPr userDrawn="1"/>
          </p:nvSpPr>
          <p:spPr bwMode="gray">
            <a:xfrm>
              <a:off x="17899063" y="4287838"/>
              <a:ext cx="577850" cy="1539875"/>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4"/>
            <p:cNvSpPr>
              <a:spLocks noEditPoints="1"/>
            </p:cNvSpPr>
            <p:nvPr userDrawn="1"/>
          </p:nvSpPr>
          <p:spPr bwMode="gray">
            <a:xfrm>
              <a:off x="15420976" y="4287838"/>
              <a:ext cx="577850" cy="1539875"/>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5"/>
            <p:cNvSpPr>
              <a:spLocks/>
            </p:cNvSpPr>
            <p:nvPr userDrawn="1"/>
          </p:nvSpPr>
          <p:spPr bwMode="gray">
            <a:xfrm>
              <a:off x="15322551" y="4287838"/>
              <a:ext cx="3252788" cy="203200"/>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6"/>
            <p:cNvSpPr>
              <a:spLocks noChangeArrowheads="1"/>
            </p:cNvSpPr>
            <p:nvPr userDrawn="1"/>
          </p:nvSpPr>
          <p:spPr bwMode="gray">
            <a:xfrm>
              <a:off x="15322551" y="4156075"/>
              <a:ext cx="3252788" cy="263525"/>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7"/>
            <p:cNvSpPr>
              <a:spLocks noChangeArrowheads="1"/>
            </p:cNvSpPr>
            <p:nvPr userDrawn="1"/>
          </p:nvSpPr>
          <p:spPr bwMode="gray">
            <a:xfrm>
              <a:off x="16786226" y="4268788"/>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8"/>
            <p:cNvSpPr>
              <a:spLocks/>
            </p:cNvSpPr>
            <p:nvPr userDrawn="1"/>
          </p:nvSpPr>
          <p:spPr bwMode="gray">
            <a:xfrm>
              <a:off x="16098838" y="4287838"/>
              <a:ext cx="711200" cy="65088"/>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9"/>
            <p:cNvSpPr>
              <a:spLocks/>
            </p:cNvSpPr>
            <p:nvPr userDrawn="1"/>
          </p:nvSpPr>
          <p:spPr bwMode="gray">
            <a:xfrm>
              <a:off x="16098838" y="4265613"/>
              <a:ext cx="711200" cy="6350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20"/>
            <p:cNvSpPr>
              <a:spLocks noChangeArrowheads="1"/>
            </p:cNvSpPr>
            <p:nvPr userDrawn="1"/>
          </p:nvSpPr>
          <p:spPr bwMode="gray">
            <a:xfrm>
              <a:off x="17311688" y="4252913"/>
              <a:ext cx="6048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1"/>
            <p:cNvSpPr>
              <a:spLocks/>
            </p:cNvSpPr>
            <p:nvPr userDrawn="1"/>
          </p:nvSpPr>
          <p:spPr bwMode="gray">
            <a:xfrm>
              <a:off x="17292638" y="4210050"/>
              <a:ext cx="642938" cy="46038"/>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22"/>
            <p:cNvSpPr>
              <a:spLocks noChangeArrowheads="1"/>
            </p:cNvSpPr>
            <p:nvPr userDrawn="1"/>
          </p:nvSpPr>
          <p:spPr bwMode="gray">
            <a:xfrm>
              <a:off x="17522826" y="4013200"/>
              <a:ext cx="185738"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3"/>
            <p:cNvSpPr>
              <a:spLocks/>
            </p:cNvSpPr>
            <p:nvPr userDrawn="1"/>
          </p:nvSpPr>
          <p:spPr bwMode="gray">
            <a:xfrm>
              <a:off x="16741776" y="2984500"/>
              <a:ext cx="1744663" cy="103822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4"/>
            <p:cNvSpPr>
              <a:spLocks/>
            </p:cNvSpPr>
            <p:nvPr userDrawn="1"/>
          </p:nvSpPr>
          <p:spPr bwMode="gray">
            <a:xfrm>
              <a:off x="16810038" y="3041650"/>
              <a:ext cx="1611313" cy="9207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5"/>
            <p:cNvSpPr>
              <a:spLocks/>
            </p:cNvSpPr>
            <p:nvPr userDrawn="1"/>
          </p:nvSpPr>
          <p:spPr bwMode="gray">
            <a:xfrm>
              <a:off x="17033876" y="3284537"/>
              <a:ext cx="388938" cy="84138"/>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6"/>
            <p:cNvSpPr>
              <a:spLocks/>
            </p:cNvSpPr>
            <p:nvPr userDrawn="1"/>
          </p:nvSpPr>
          <p:spPr bwMode="gray">
            <a:xfrm>
              <a:off x="17033876" y="3400425"/>
              <a:ext cx="687388" cy="87313"/>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7"/>
            <p:cNvSpPr>
              <a:spLocks/>
            </p:cNvSpPr>
            <p:nvPr userDrawn="1"/>
          </p:nvSpPr>
          <p:spPr bwMode="gray">
            <a:xfrm>
              <a:off x="17413288" y="3519488"/>
              <a:ext cx="687388" cy="84138"/>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8"/>
            <p:cNvSpPr>
              <a:spLocks/>
            </p:cNvSpPr>
            <p:nvPr userDrawn="1"/>
          </p:nvSpPr>
          <p:spPr bwMode="gray">
            <a:xfrm>
              <a:off x="17413288" y="3635375"/>
              <a:ext cx="839788" cy="87313"/>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9"/>
            <p:cNvSpPr>
              <a:spLocks/>
            </p:cNvSpPr>
            <p:nvPr userDrawn="1"/>
          </p:nvSpPr>
          <p:spPr bwMode="gray">
            <a:xfrm>
              <a:off x="16810038" y="3048000"/>
              <a:ext cx="1598613" cy="914400"/>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0"/>
            <p:cNvSpPr>
              <a:spLocks/>
            </p:cNvSpPr>
            <p:nvPr userDrawn="1"/>
          </p:nvSpPr>
          <p:spPr bwMode="gray">
            <a:xfrm>
              <a:off x="17033876" y="3284537"/>
              <a:ext cx="346075" cy="84138"/>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1"/>
            <p:cNvSpPr>
              <a:spLocks/>
            </p:cNvSpPr>
            <p:nvPr userDrawn="1"/>
          </p:nvSpPr>
          <p:spPr bwMode="gray">
            <a:xfrm>
              <a:off x="17033876" y="3400425"/>
              <a:ext cx="554038" cy="87313"/>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2"/>
            <p:cNvSpPr>
              <a:spLocks/>
            </p:cNvSpPr>
            <p:nvPr userDrawn="1"/>
          </p:nvSpPr>
          <p:spPr bwMode="gray">
            <a:xfrm>
              <a:off x="17413288" y="3519488"/>
              <a:ext cx="379413" cy="84138"/>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3"/>
            <p:cNvSpPr>
              <a:spLocks/>
            </p:cNvSpPr>
            <p:nvPr userDrawn="1"/>
          </p:nvSpPr>
          <p:spPr bwMode="gray">
            <a:xfrm>
              <a:off x="17413288" y="3635375"/>
              <a:ext cx="587375" cy="87313"/>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4"/>
            <p:cNvSpPr>
              <a:spLocks/>
            </p:cNvSpPr>
            <p:nvPr userDrawn="1"/>
          </p:nvSpPr>
          <p:spPr bwMode="gray">
            <a:xfrm>
              <a:off x="16506826" y="488950"/>
              <a:ext cx="1603375" cy="900113"/>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5"/>
            <p:cNvSpPr>
              <a:spLocks/>
            </p:cNvSpPr>
            <p:nvPr userDrawn="1"/>
          </p:nvSpPr>
          <p:spPr bwMode="gray">
            <a:xfrm>
              <a:off x="16506826" y="731837"/>
              <a:ext cx="1497013" cy="657225"/>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6"/>
            <p:cNvSpPr>
              <a:spLocks/>
            </p:cNvSpPr>
            <p:nvPr userDrawn="1"/>
          </p:nvSpPr>
          <p:spPr bwMode="gray">
            <a:xfrm>
              <a:off x="16033751" y="1592262"/>
              <a:ext cx="609600" cy="3429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7"/>
            <p:cNvSpPr>
              <a:spLocks/>
            </p:cNvSpPr>
            <p:nvPr userDrawn="1"/>
          </p:nvSpPr>
          <p:spPr bwMode="gray">
            <a:xfrm>
              <a:off x="18175288" y="563562"/>
              <a:ext cx="515938" cy="290513"/>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8"/>
            <p:cNvSpPr>
              <a:spLocks/>
            </p:cNvSpPr>
            <p:nvPr userDrawn="1"/>
          </p:nvSpPr>
          <p:spPr bwMode="gray">
            <a:xfrm>
              <a:off x="15971838" y="3568700"/>
              <a:ext cx="376238" cy="177800"/>
            </a:xfrm>
            <a:custGeom>
              <a:avLst/>
              <a:gdLst>
                <a:gd name="T0" fmla="*/ 178 w 237"/>
                <a:gd name="T1" fmla="*/ 0 h 112"/>
                <a:gd name="T2" fmla="*/ 0 w 237"/>
                <a:gd name="T3" fmla="*/ 22 h 112"/>
                <a:gd name="T4" fmla="*/ 0 w 237"/>
                <a:gd name="T5" fmla="*/ 105 h 112"/>
                <a:gd name="T6" fmla="*/ 237 w 237"/>
                <a:gd name="T7" fmla="*/ 112 h 112"/>
                <a:gd name="T8" fmla="*/ 178 w 237"/>
                <a:gd name="T9" fmla="*/ 0 h 112"/>
              </a:gdLst>
              <a:ahLst/>
              <a:cxnLst>
                <a:cxn ang="0">
                  <a:pos x="T0" y="T1"/>
                </a:cxn>
                <a:cxn ang="0">
                  <a:pos x="T2" y="T3"/>
                </a:cxn>
                <a:cxn ang="0">
                  <a:pos x="T4" y="T5"/>
                </a:cxn>
                <a:cxn ang="0">
                  <a:pos x="T6" y="T7"/>
                </a:cxn>
                <a:cxn ang="0">
                  <a:pos x="T8" y="T9"/>
                </a:cxn>
              </a:cxnLst>
              <a:rect l="0" t="0" r="r" b="b"/>
              <a:pathLst>
                <a:path w="237" h="112">
                  <a:moveTo>
                    <a:pt x="178" y="0"/>
                  </a:moveTo>
                  <a:lnTo>
                    <a:pt x="0" y="22"/>
                  </a:lnTo>
                  <a:lnTo>
                    <a:pt x="0" y="105"/>
                  </a:lnTo>
                  <a:lnTo>
                    <a:pt x="237" y="112"/>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39"/>
            <p:cNvSpPr>
              <a:spLocks noChangeArrowheads="1"/>
            </p:cNvSpPr>
            <p:nvPr userDrawn="1"/>
          </p:nvSpPr>
          <p:spPr bwMode="gray">
            <a:xfrm>
              <a:off x="16124238" y="4740275"/>
              <a:ext cx="204788" cy="730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0"/>
            <p:cNvSpPr>
              <a:spLocks/>
            </p:cNvSpPr>
            <p:nvPr userDrawn="1"/>
          </p:nvSpPr>
          <p:spPr bwMode="gray">
            <a:xfrm>
              <a:off x="16114713" y="4484688"/>
              <a:ext cx="817563" cy="1177925"/>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1"/>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 name="T16" fmla="*/ 331 w 407"/>
                <a:gd name="T17" fmla="*/ 191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742">
                  <a:moveTo>
                    <a:pt x="331" y="191"/>
                  </a:moveTo>
                  <a:lnTo>
                    <a:pt x="49" y="153"/>
                  </a:lnTo>
                  <a:lnTo>
                    <a:pt x="72" y="6"/>
                  </a:lnTo>
                  <a:lnTo>
                    <a:pt x="27" y="0"/>
                  </a:lnTo>
                  <a:lnTo>
                    <a:pt x="0" y="165"/>
                  </a:lnTo>
                  <a:lnTo>
                    <a:pt x="276" y="207"/>
                  </a:lnTo>
                  <a:lnTo>
                    <a:pt x="358" y="742"/>
                  </a:lnTo>
                  <a:lnTo>
                    <a:pt x="407" y="728"/>
                  </a:lnTo>
                  <a:lnTo>
                    <a:pt x="331" y="191"/>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42"/>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42">
                  <a:moveTo>
                    <a:pt x="331" y="191"/>
                  </a:moveTo>
                  <a:lnTo>
                    <a:pt x="49" y="153"/>
                  </a:lnTo>
                  <a:lnTo>
                    <a:pt x="72" y="6"/>
                  </a:lnTo>
                  <a:lnTo>
                    <a:pt x="27" y="0"/>
                  </a:lnTo>
                  <a:lnTo>
                    <a:pt x="0" y="165"/>
                  </a:lnTo>
                  <a:lnTo>
                    <a:pt x="276" y="207"/>
                  </a:lnTo>
                  <a:lnTo>
                    <a:pt x="358" y="742"/>
                  </a:lnTo>
                  <a:lnTo>
                    <a:pt x="407" y="7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43"/>
            <p:cNvSpPr>
              <a:spLocks/>
            </p:cNvSpPr>
            <p:nvPr userDrawn="1"/>
          </p:nvSpPr>
          <p:spPr bwMode="gray">
            <a:xfrm>
              <a:off x="16098838" y="4519613"/>
              <a:ext cx="1246188" cy="1133475"/>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44"/>
            <p:cNvSpPr>
              <a:spLocks/>
            </p:cNvSpPr>
            <p:nvPr userDrawn="1"/>
          </p:nvSpPr>
          <p:spPr bwMode="gray">
            <a:xfrm>
              <a:off x="16098838" y="4719638"/>
              <a:ext cx="1069975" cy="933450"/>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45"/>
            <p:cNvSpPr>
              <a:spLocks/>
            </p:cNvSpPr>
            <p:nvPr userDrawn="1"/>
          </p:nvSpPr>
          <p:spPr bwMode="gray">
            <a:xfrm>
              <a:off x="15832138" y="3638550"/>
              <a:ext cx="708025" cy="1227138"/>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46"/>
            <p:cNvSpPr>
              <a:spLocks/>
            </p:cNvSpPr>
            <p:nvPr userDrawn="1"/>
          </p:nvSpPr>
          <p:spPr bwMode="gray">
            <a:xfrm>
              <a:off x="17289463" y="1793875"/>
              <a:ext cx="127000" cy="185738"/>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47"/>
            <p:cNvSpPr>
              <a:spLocks/>
            </p:cNvSpPr>
            <p:nvPr userDrawn="1"/>
          </p:nvSpPr>
          <p:spPr bwMode="gray">
            <a:xfrm>
              <a:off x="17006888" y="1231900"/>
              <a:ext cx="646113" cy="644525"/>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9C28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48"/>
            <p:cNvSpPr>
              <a:spLocks/>
            </p:cNvSpPr>
            <p:nvPr userDrawn="1"/>
          </p:nvSpPr>
          <p:spPr bwMode="gray">
            <a:xfrm>
              <a:off x="17010063" y="1347787"/>
              <a:ext cx="668338" cy="525463"/>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49"/>
            <p:cNvSpPr>
              <a:spLocks/>
            </p:cNvSpPr>
            <p:nvPr userDrawn="1"/>
          </p:nvSpPr>
          <p:spPr bwMode="gray">
            <a:xfrm>
              <a:off x="17345026" y="1666875"/>
              <a:ext cx="61913" cy="200025"/>
            </a:xfrm>
            <a:custGeom>
              <a:avLst/>
              <a:gdLst>
                <a:gd name="T0" fmla="*/ 8 w 19"/>
                <a:gd name="T1" fmla="*/ 62 h 62"/>
                <a:gd name="T2" fmla="*/ 0 w 19"/>
                <a:gd name="T3" fmla="*/ 54 h 62"/>
                <a:gd name="T4" fmla="*/ 3 w 19"/>
                <a:gd name="T5" fmla="*/ 7 h 62"/>
                <a:gd name="T6" fmla="*/ 11 w 19"/>
                <a:gd name="T7" fmla="*/ 0 h 62"/>
                <a:gd name="T8" fmla="*/ 18 w 19"/>
                <a:gd name="T9" fmla="*/ 8 h 62"/>
                <a:gd name="T10" fmla="*/ 16 w 19"/>
                <a:gd name="T11" fmla="*/ 54 h 62"/>
                <a:gd name="T12" fmla="*/ 8 w 19"/>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8" y="62"/>
                  </a:moveTo>
                  <a:cubicBezTo>
                    <a:pt x="3" y="62"/>
                    <a:pt x="0" y="58"/>
                    <a:pt x="0" y="54"/>
                  </a:cubicBezTo>
                  <a:cubicBezTo>
                    <a:pt x="3" y="7"/>
                    <a:pt x="3" y="7"/>
                    <a:pt x="3" y="7"/>
                  </a:cubicBezTo>
                  <a:cubicBezTo>
                    <a:pt x="3" y="3"/>
                    <a:pt x="7" y="0"/>
                    <a:pt x="11" y="0"/>
                  </a:cubicBezTo>
                  <a:cubicBezTo>
                    <a:pt x="15" y="0"/>
                    <a:pt x="19" y="4"/>
                    <a:pt x="18" y="8"/>
                  </a:cubicBezTo>
                  <a:cubicBezTo>
                    <a:pt x="16" y="54"/>
                    <a:pt x="16" y="54"/>
                    <a:pt x="16" y="54"/>
                  </a:cubicBezTo>
                  <a:cubicBezTo>
                    <a:pt x="16"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50"/>
            <p:cNvSpPr>
              <a:spLocks/>
            </p:cNvSpPr>
            <p:nvPr userDrawn="1"/>
          </p:nvSpPr>
          <p:spPr bwMode="gray">
            <a:xfrm>
              <a:off x="17425988" y="1706562"/>
              <a:ext cx="58738" cy="200025"/>
            </a:xfrm>
            <a:custGeom>
              <a:avLst/>
              <a:gdLst>
                <a:gd name="T0" fmla="*/ 8 w 18"/>
                <a:gd name="T1" fmla="*/ 62 h 62"/>
                <a:gd name="T2" fmla="*/ 0 w 18"/>
                <a:gd name="T3" fmla="*/ 54 h 62"/>
                <a:gd name="T4" fmla="*/ 3 w 18"/>
                <a:gd name="T5" fmla="*/ 8 h 62"/>
                <a:gd name="T6" fmla="*/ 11 w 18"/>
                <a:gd name="T7" fmla="*/ 0 h 62"/>
                <a:gd name="T8" fmla="*/ 18 w 18"/>
                <a:gd name="T9" fmla="*/ 8 h 62"/>
                <a:gd name="T10" fmla="*/ 16 w 18"/>
                <a:gd name="T11" fmla="*/ 55 h 62"/>
                <a:gd name="T12" fmla="*/ 8 w 18"/>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8" y="62"/>
                  </a:moveTo>
                  <a:cubicBezTo>
                    <a:pt x="3" y="62"/>
                    <a:pt x="0" y="58"/>
                    <a:pt x="0" y="54"/>
                  </a:cubicBezTo>
                  <a:cubicBezTo>
                    <a:pt x="3" y="8"/>
                    <a:pt x="3" y="8"/>
                    <a:pt x="3" y="8"/>
                  </a:cubicBezTo>
                  <a:cubicBezTo>
                    <a:pt x="3" y="3"/>
                    <a:pt x="6" y="0"/>
                    <a:pt x="11" y="0"/>
                  </a:cubicBezTo>
                  <a:cubicBezTo>
                    <a:pt x="15" y="0"/>
                    <a:pt x="18" y="4"/>
                    <a:pt x="18" y="8"/>
                  </a:cubicBezTo>
                  <a:cubicBezTo>
                    <a:pt x="16" y="55"/>
                    <a:pt x="16" y="55"/>
                    <a:pt x="16" y="55"/>
                  </a:cubicBezTo>
                  <a:cubicBezTo>
                    <a:pt x="15"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51"/>
            <p:cNvSpPr>
              <a:spLocks/>
            </p:cNvSpPr>
            <p:nvPr userDrawn="1"/>
          </p:nvSpPr>
          <p:spPr bwMode="gray">
            <a:xfrm>
              <a:off x="17468851" y="1738312"/>
              <a:ext cx="53975" cy="177800"/>
            </a:xfrm>
            <a:custGeom>
              <a:avLst/>
              <a:gdLst>
                <a:gd name="T0" fmla="*/ 7 w 17"/>
                <a:gd name="T1" fmla="*/ 55 h 55"/>
                <a:gd name="T2" fmla="*/ 0 w 17"/>
                <a:gd name="T3" fmla="*/ 47 h 55"/>
                <a:gd name="T4" fmla="*/ 2 w 17"/>
                <a:gd name="T5" fmla="*/ 7 h 55"/>
                <a:gd name="T6" fmla="*/ 10 w 17"/>
                <a:gd name="T7" fmla="*/ 0 h 55"/>
                <a:gd name="T8" fmla="*/ 17 w 17"/>
                <a:gd name="T9" fmla="*/ 8 h 55"/>
                <a:gd name="T10" fmla="*/ 15 w 17"/>
                <a:gd name="T11" fmla="*/ 48 h 55"/>
                <a:gd name="T12" fmla="*/ 7 w 1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7" y="55"/>
                  </a:moveTo>
                  <a:cubicBezTo>
                    <a:pt x="3" y="55"/>
                    <a:pt x="0" y="51"/>
                    <a:pt x="0" y="47"/>
                  </a:cubicBezTo>
                  <a:cubicBezTo>
                    <a:pt x="2" y="7"/>
                    <a:pt x="2" y="7"/>
                    <a:pt x="2" y="7"/>
                  </a:cubicBezTo>
                  <a:cubicBezTo>
                    <a:pt x="2" y="3"/>
                    <a:pt x="6" y="0"/>
                    <a:pt x="10" y="0"/>
                  </a:cubicBezTo>
                  <a:cubicBezTo>
                    <a:pt x="14" y="0"/>
                    <a:pt x="17" y="4"/>
                    <a:pt x="17" y="8"/>
                  </a:cubicBezTo>
                  <a:cubicBezTo>
                    <a:pt x="15" y="48"/>
                    <a:pt x="15" y="48"/>
                    <a:pt x="15" y="48"/>
                  </a:cubicBezTo>
                  <a:cubicBezTo>
                    <a:pt x="15" y="52"/>
                    <a:pt x="11" y="55"/>
                    <a:pt x="7" y="55"/>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52"/>
            <p:cNvSpPr>
              <a:spLocks/>
            </p:cNvSpPr>
            <p:nvPr userDrawn="1"/>
          </p:nvSpPr>
          <p:spPr bwMode="gray">
            <a:xfrm>
              <a:off x="17383126" y="1689100"/>
              <a:ext cx="61913" cy="217488"/>
            </a:xfrm>
            <a:custGeom>
              <a:avLst/>
              <a:gdLst>
                <a:gd name="T0" fmla="*/ 8 w 19"/>
                <a:gd name="T1" fmla="*/ 66 h 67"/>
                <a:gd name="T2" fmla="*/ 1 w 19"/>
                <a:gd name="T3" fmla="*/ 58 h 67"/>
                <a:gd name="T4" fmla="*/ 3 w 19"/>
                <a:gd name="T5" fmla="*/ 8 h 67"/>
                <a:gd name="T6" fmla="*/ 11 w 19"/>
                <a:gd name="T7" fmla="*/ 1 h 67"/>
                <a:gd name="T8" fmla="*/ 19 w 19"/>
                <a:gd name="T9" fmla="*/ 9 h 67"/>
                <a:gd name="T10" fmla="*/ 16 w 19"/>
                <a:gd name="T11" fmla="*/ 59 h 67"/>
                <a:gd name="T12" fmla="*/ 8 w 19"/>
                <a:gd name="T13" fmla="*/ 66 h 67"/>
              </a:gdLst>
              <a:ahLst/>
              <a:cxnLst>
                <a:cxn ang="0">
                  <a:pos x="T0" y="T1"/>
                </a:cxn>
                <a:cxn ang="0">
                  <a:pos x="T2" y="T3"/>
                </a:cxn>
                <a:cxn ang="0">
                  <a:pos x="T4" y="T5"/>
                </a:cxn>
                <a:cxn ang="0">
                  <a:pos x="T6" y="T7"/>
                </a:cxn>
                <a:cxn ang="0">
                  <a:pos x="T8" y="T9"/>
                </a:cxn>
                <a:cxn ang="0">
                  <a:pos x="T10" y="T11"/>
                </a:cxn>
                <a:cxn ang="0">
                  <a:pos x="T12" y="T13"/>
                </a:cxn>
              </a:cxnLst>
              <a:rect l="0" t="0" r="r" b="b"/>
              <a:pathLst>
                <a:path w="19" h="67">
                  <a:moveTo>
                    <a:pt x="8" y="66"/>
                  </a:moveTo>
                  <a:cubicBezTo>
                    <a:pt x="4" y="66"/>
                    <a:pt x="0" y="63"/>
                    <a:pt x="1" y="58"/>
                  </a:cubicBezTo>
                  <a:cubicBezTo>
                    <a:pt x="3" y="8"/>
                    <a:pt x="3" y="8"/>
                    <a:pt x="3" y="8"/>
                  </a:cubicBezTo>
                  <a:cubicBezTo>
                    <a:pt x="3" y="4"/>
                    <a:pt x="7" y="0"/>
                    <a:pt x="11" y="1"/>
                  </a:cubicBezTo>
                  <a:cubicBezTo>
                    <a:pt x="16" y="1"/>
                    <a:pt x="19" y="4"/>
                    <a:pt x="19" y="9"/>
                  </a:cubicBezTo>
                  <a:cubicBezTo>
                    <a:pt x="16" y="59"/>
                    <a:pt x="16" y="59"/>
                    <a:pt x="16" y="59"/>
                  </a:cubicBezTo>
                  <a:cubicBezTo>
                    <a:pt x="16" y="63"/>
                    <a:pt x="12" y="67"/>
                    <a:pt x="8" y="66"/>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53"/>
            <p:cNvSpPr>
              <a:spLocks/>
            </p:cNvSpPr>
            <p:nvPr userDrawn="1"/>
          </p:nvSpPr>
          <p:spPr bwMode="gray">
            <a:xfrm>
              <a:off x="17345026" y="1851025"/>
              <a:ext cx="184150" cy="74613"/>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54"/>
            <p:cNvSpPr>
              <a:spLocks noChangeArrowheads="1"/>
            </p:cNvSpPr>
            <p:nvPr userDrawn="1"/>
          </p:nvSpPr>
          <p:spPr bwMode="gray">
            <a:xfrm>
              <a:off x="17322801" y="1925637"/>
              <a:ext cx="1968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55"/>
            <p:cNvSpPr>
              <a:spLocks/>
            </p:cNvSpPr>
            <p:nvPr userDrawn="1"/>
          </p:nvSpPr>
          <p:spPr bwMode="gray">
            <a:xfrm>
              <a:off x="16270288" y="1960562"/>
              <a:ext cx="1233488" cy="1968500"/>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56"/>
            <p:cNvSpPr>
              <a:spLocks/>
            </p:cNvSpPr>
            <p:nvPr userDrawn="1"/>
          </p:nvSpPr>
          <p:spPr bwMode="gray">
            <a:xfrm>
              <a:off x="16384588" y="1960562"/>
              <a:ext cx="1119188" cy="2846388"/>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57"/>
            <p:cNvSpPr>
              <a:spLocks/>
            </p:cNvSpPr>
            <p:nvPr userDrawn="1"/>
          </p:nvSpPr>
          <p:spPr bwMode="gray">
            <a:xfrm>
              <a:off x="17322801" y="1835150"/>
              <a:ext cx="63500" cy="87313"/>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58"/>
            <p:cNvSpPr>
              <a:spLocks/>
            </p:cNvSpPr>
            <p:nvPr userDrawn="1"/>
          </p:nvSpPr>
          <p:spPr bwMode="gray">
            <a:xfrm>
              <a:off x="16154401" y="4900613"/>
              <a:ext cx="106363" cy="7969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59"/>
            <p:cNvSpPr>
              <a:spLocks/>
            </p:cNvSpPr>
            <p:nvPr userDrawn="1"/>
          </p:nvSpPr>
          <p:spPr bwMode="gray">
            <a:xfrm>
              <a:off x="15728951" y="4800600"/>
              <a:ext cx="957263" cy="15240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60"/>
            <p:cNvSpPr>
              <a:spLocks/>
            </p:cNvSpPr>
            <p:nvPr userDrawn="1"/>
          </p:nvSpPr>
          <p:spPr bwMode="gray">
            <a:xfrm>
              <a:off x="15825788" y="4800600"/>
              <a:ext cx="860425" cy="15240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61"/>
            <p:cNvSpPr>
              <a:spLocks/>
            </p:cNvSpPr>
            <p:nvPr userDrawn="1"/>
          </p:nvSpPr>
          <p:spPr bwMode="gray">
            <a:xfrm>
              <a:off x="15855951" y="5534025"/>
              <a:ext cx="703263" cy="241300"/>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62"/>
            <p:cNvSpPr>
              <a:spLocks noChangeArrowheads="1"/>
            </p:cNvSpPr>
            <p:nvPr userDrawn="1"/>
          </p:nvSpPr>
          <p:spPr bwMode="gray">
            <a:xfrm>
              <a:off x="1585595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63"/>
            <p:cNvSpPr>
              <a:spLocks noChangeArrowheads="1"/>
            </p:cNvSpPr>
            <p:nvPr userDrawn="1"/>
          </p:nvSpPr>
          <p:spPr bwMode="gray">
            <a:xfrm>
              <a:off x="1644650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64"/>
            <p:cNvSpPr>
              <a:spLocks/>
            </p:cNvSpPr>
            <p:nvPr userDrawn="1"/>
          </p:nvSpPr>
          <p:spPr bwMode="gray">
            <a:xfrm>
              <a:off x="16030576" y="4025900"/>
              <a:ext cx="174625" cy="539750"/>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65"/>
            <p:cNvSpPr>
              <a:spLocks/>
            </p:cNvSpPr>
            <p:nvPr userDrawn="1"/>
          </p:nvSpPr>
          <p:spPr bwMode="gray">
            <a:xfrm>
              <a:off x="15725776" y="4029075"/>
              <a:ext cx="417513" cy="53340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66"/>
            <p:cNvSpPr>
              <a:spLocks/>
            </p:cNvSpPr>
            <p:nvPr userDrawn="1"/>
          </p:nvSpPr>
          <p:spPr bwMode="gray">
            <a:xfrm>
              <a:off x="15998826" y="4029075"/>
              <a:ext cx="144463" cy="53340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67"/>
            <p:cNvSpPr>
              <a:spLocks/>
            </p:cNvSpPr>
            <p:nvPr userDrawn="1"/>
          </p:nvSpPr>
          <p:spPr bwMode="gray">
            <a:xfrm>
              <a:off x="15841663" y="4262438"/>
              <a:ext cx="80963" cy="635000"/>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68"/>
            <p:cNvSpPr>
              <a:spLocks/>
            </p:cNvSpPr>
            <p:nvPr userDrawn="1"/>
          </p:nvSpPr>
          <p:spPr bwMode="gray">
            <a:xfrm>
              <a:off x="15679738" y="2997200"/>
              <a:ext cx="652463" cy="752475"/>
            </a:xfrm>
            <a:custGeom>
              <a:avLst/>
              <a:gdLst>
                <a:gd name="T0" fmla="*/ 197 w 201"/>
                <a:gd name="T1" fmla="*/ 100 h 233"/>
                <a:gd name="T2" fmla="*/ 165 w 201"/>
                <a:gd name="T3" fmla="*/ 68 h 233"/>
                <a:gd name="T4" fmla="*/ 165 w 201"/>
                <a:gd name="T5" fmla="*/ 63 h 233"/>
                <a:gd name="T6" fmla="*/ 172 w 201"/>
                <a:gd name="T7" fmla="*/ 56 h 233"/>
                <a:gd name="T8" fmla="*/ 171 w 201"/>
                <a:gd name="T9" fmla="*/ 50 h 233"/>
                <a:gd name="T10" fmla="*/ 144 w 201"/>
                <a:gd name="T11" fmla="*/ 34 h 233"/>
                <a:gd name="T12" fmla="*/ 137 w 201"/>
                <a:gd name="T13" fmla="*/ 29 h 233"/>
                <a:gd name="T14" fmla="*/ 108 w 201"/>
                <a:gd name="T15" fmla="*/ 0 h 233"/>
                <a:gd name="T16" fmla="*/ 3 w 201"/>
                <a:gd name="T17" fmla="*/ 69 h 233"/>
                <a:gd name="T18" fmla="*/ 13 w 201"/>
                <a:gd name="T19" fmla="*/ 84 h 233"/>
                <a:gd name="T20" fmla="*/ 0 w 201"/>
                <a:gd name="T21" fmla="*/ 93 h 233"/>
                <a:gd name="T22" fmla="*/ 196 w 201"/>
                <a:gd name="T23" fmla="*/ 113 h 233"/>
                <a:gd name="T24" fmla="*/ 197 w 201"/>
                <a:gd name="T25" fmla="*/ 10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33">
                  <a:moveTo>
                    <a:pt x="197" y="100"/>
                  </a:moveTo>
                  <a:cubicBezTo>
                    <a:pt x="183" y="92"/>
                    <a:pt x="165" y="68"/>
                    <a:pt x="165" y="68"/>
                  </a:cubicBezTo>
                  <a:cubicBezTo>
                    <a:pt x="164" y="67"/>
                    <a:pt x="164" y="64"/>
                    <a:pt x="165" y="63"/>
                  </a:cubicBezTo>
                  <a:cubicBezTo>
                    <a:pt x="172" y="56"/>
                    <a:pt x="172" y="56"/>
                    <a:pt x="172" y="56"/>
                  </a:cubicBezTo>
                  <a:cubicBezTo>
                    <a:pt x="174" y="55"/>
                    <a:pt x="174" y="52"/>
                    <a:pt x="171" y="50"/>
                  </a:cubicBezTo>
                  <a:cubicBezTo>
                    <a:pt x="144" y="34"/>
                    <a:pt x="144" y="34"/>
                    <a:pt x="144" y="34"/>
                  </a:cubicBezTo>
                  <a:cubicBezTo>
                    <a:pt x="141" y="33"/>
                    <a:pt x="139" y="31"/>
                    <a:pt x="137" y="29"/>
                  </a:cubicBezTo>
                  <a:cubicBezTo>
                    <a:pt x="108" y="0"/>
                    <a:pt x="108" y="0"/>
                    <a:pt x="108" y="0"/>
                  </a:cubicBezTo>
                  <a:cubicBezTo>
                    <a:pt x="3" y="69"/>
                    <a:pt x="3" y="69"/>
                    <a:pt x="3" y="69"/>
                  </a:cubicBezTo>
                  <a:cubicBezTo>
                    <a:pt x="13" y="84"/>
                    <a:pt x="13" y="84"/>
                    <a:pt x="13" y="84"/>
                  </a:cubicBezTo>
                  <a:cubicBezTo>
                    <a:pt x="0" y="93"/>
                    <a:pt x="0" y="93"/>
                    <a:pt x="0" y="93"/>
                  </a:cubicBezTo>
                  <a:cubicBezTo>
                    <a:pt x="0" y="93"/>
                    <a:pt x="59" y="233"/>
                    <a:pt x="196" y="113"/>
                  </a:cubicBezTo>
                  <a:cubicBezTo>
                    <a:pt x="200" y="109"/>
                    <a:pt x="201" y="102"/>
                    <a:pt x="197" y="10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69"/>
            <p:cNvSpPr>
              <a:spLocks/>
            </p:cNvSpPr>
            <p:nvPr userDrawn="1"/>
          </p:nvSpPr>
          <p:spPr bwMode="gray">
            <a:xfrm>
              <a:off x="15635288" y="2913062"/>
              <a:ext cx="466725" cy="609600"/>
            </a:xfrm>
            <a:custGeom>
              <a:avLst/>
              <a:gdLst>
                <a:gd name="T0" fmla="*/ 10 w 144"/>
                <a:gd name="T1" fmla="*/ 65 h 189"/>
                <a:gd name="T2" fmla="*/ 65 w 144"/>
                <a:gd name="T3" fmla="*/ 14 h 189"/>
                <a:gd name="T4" fmla="*/ 128 w 144"/>
                <a:gd name="T5" fmla="*/ 15 h 189"/>
                <a:gd name="T6" fmla="*/ 102 w 144"/>
                <a:gd name="T7" fmla="*/ 46 h 189"/>
                <a:gd name="T8" fmla="*/ 85 w 144"/>
                <a:gd name="T9" fmla="*/ 72 h 189"/>
                <a:gd name="T10" fmla="*/ 115 w 144"/>
                <a:gd name="T11" fmla="*/ 101 h 189"/>
                <a:gd name="T12" fmla="*/ 109 w 144"/>
                <a:gd name="T13" fmla="*/ 110 h 189"/>
                <a:gd name="T14" fmla="*/ 103 w 144"/>
                <a:gd name="T15" fmla="*/ 111 h 189"/>
                <a:gd name="T16" fmla="*/ 72 w 144"/>
                <a:gd name="T17" fmla="*/ 110 h 189"/>
                <a:gd name="T18" fmla="*/ 83 w 144"/>
                <a:gd name="T19" fmla="*/ 136 h 189"/>
                <a:gd name="T20" fmla="*/ 106 w 144"/>
                <a:gd name="T21" fmla="*/ 144 h 189"/>
                <a:gd name="T22" fmla="*/ 107 w 144"/>
                <a:gd name="T23" fmla="*/ 188 h 189"/>
                <a:gd name="T24" fmla="*/ 32 w 144"/>
                <a:gd name="T25" fmla="*/ 161 h 189"/>
                <a:gd name="T26" fmla="*/ 5 w 144"/>
                <a:gd name="T27" fmla="*/ 83 h 189"/>
                <a:gd name="T28" fmla="*/ 10 w 144"/>
                <a:gd name="T29" fmla="*/ 6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89">
                  <a:moveTo>
                    <a:pt x="10" y="65"/>
                  </a:moveTo>
                  <a:cubicBezTo>
                    <a:pt x="21" y="43"/>
                    <a:pt x="32" y="26"/>
                    <a:pt x="65" y="14"/>
                  </a:cubicBezTo>
                  <a:cubicBezTo>
                    <a:pt x="100" y="0"/>
                    <a:pt x="123" y="7"/>
                    <a:pt x="128" y="15"/>
                  </a:cubicBezTo>
                  <a:cubicBezTo>
                    <a:pt x="144" y="39"/>
                    <a:pt x="117" y="41"/>
                    <a:pt x="102" y="46"/>
                  </a:cubicBezTo>
                  <a:cubicBezTo>
                    <a:pt x="76" y="53"/>
                    <a:pt x="80" y="67"/>
                    <a:pt x="85" y="72"/>
                  </a:cubicBezTo>
                  <a:cubicBezTo>
                    <a:pt x="115" y="101"/>
                    <a:pt x="115" y="101"/>
                    <a:pt x="115" y="101"/>
                  </a:cubicBezTo>
                  <a:cubicBezTo>
                    <a:pt x="109" y="110"/>
                    <a:pt x="109" y="110"/>
                    <a:pt x="109" y="110"/>
                  </a:cubicBezTo>
                  <a:cubicBezTo>
                    <a:pt x="107" y="112"/>
                    <a:pt x="105" y="112"/>
                    <a:pt x="103" y="111"/>
                  </a:cubicBezTo>
                  <a:cubicBezTo>
                    <a:pt x="97" y="107"/>
                    <a:pt x="81" y="98"/>
                    <a:pt x="72" y="110"/>
                  </a:cubicBezTo>
                  <a:cubicBezTo>
                    <a:pt x="63" y="123"/>
                    <a:pt x="75" y="133"/>
                    <a:pt x="83" y="136"/>
                  </a:cubicBezTo>
                  <a:cubicBezTo>
                    <a:pt x="91" y="139"/>
                    <a:pt x="100" y="137"/>
                    <a:pt x="106" y="144"/>
                  </a:cubicBezTo>
                  <a:cubicBezTo>
                    <a:pt x="109" y="148"/>
                    <a:pt x="126" y="168"/>
                    <a:pt x="107" y="188"/>
                  </a:cubicBezTo>
                  <a:cubicBezTo>
                    <a:pt x="73" y="189"/>
                    <a:pt x="49" y="176"/>
                    <a:pt x="32" y="161"/>
                  </a:cubicBezTo>
                  <a:cubicBezTo>
                    <a:pt x="11" y="141"/>
                    <a:pt x="0" y="112"/>
                    <a:pt x="5" y="83"/>
                  </a:cubicBezTo>
                  <a:cubicBezTo>
                    <a:pt x="6" y="77"/>
                    <a:pt x="8" y="71"/>
                    <a:pt x="10" y="65"/>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0"/>
            <p:cNvSpPr>
              <a:spLocks/>
            </p:cNvSpPr>
            <p:nvPr userDrawn="1"/>
          </p:nvSpPr>
          <p:spPr bwMode="gray">
            <a:xfrm>
              <a:off x="16065501" y="3125787"/>
              <a:ext cx="39688" cy="39688"/>
            </a:xfrm>
            <a:custGeom>
              <a:avLst/>
              <a:gdLst>
                <a:gd name="T0" fmla="*/ 11 w 12"/>
                <a:gd name="T1" fmla="*/ 3 h 12"/>
                <a:gd name="T2" fmla="*/ 9 w 12"/>
                <a:gd name="T3" fmla="*/ 10 h 12"/>
                <a:gd name="T4" fmla="*/ 2 w 12"/>
                <a:gd name="T5" fmla="*/ 9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2" y="9"/>
                    <a:pt x="9" y="10"/>
                  </a:cubicBezTo>
                  <a:cubicBezTo>
                    <a:pt x="7" y="12"/>
                    <a:pt x="3" y="11"/>
                    <a:pt x="2" y="9"/>
                  </a:cubicBezTo>
                  <a:cubicBezTo>
                    <a:pt x="0" y="6"/>
                    <a:pt x="1" y="3"/>
                    <a:pt x="4" y="1"/>
                  </a:cubicBezTo>
                  <a:cubicBezTo>
                    <a:pt x="6" y="0"/>
                    <a:pt x="9" y="1"/>
                    <a:pt x="1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1"/>
            <p:cNvSpPr>
              <a:spLocks/>
            </p:cNvSpPr>
            <p:nvPr userDrawn="1"/>
          </p:nvSpPr>
          <p:spPr bwMode="gray">
            <a:xfrm>
              <a:off x="16202026" y="3254375"/>
              <a:ext cx="71438" cy="58738"/>
            </a:xfrm>
            <a:custGeom>
              <a:avLst/>
              <a:gdLst>
                <a:gd name="T0" fmla="*/ 13 w 22"/>
                <a:gd name="T1" fmla="*/ 0 h 18"/>
                <a:gd name="T2" fmla="*/ 0 w 22"/>
                <a:gd name="T3" fmla="*/ 18 h 18"/>
                <a:gd name="T4" fmla="*/ 22 w 22"/>
                <a:gd name="T5" fmla="*/ 8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10" y="8"/>
                    <a:pt x="0" y="18"/>
                    <a:pt x="0" y="18"/>
                  </a:cubicBezTo>
                  <a:cubicBezTo>
                    <a:pt x="0" y="18"/>
                    <a:pt x="16" y="15"/>
                    <a:pt x="22" y="8"/>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772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35" name="Rectangle 34"/>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4937760" cy="1828786"/>
          </a:xfrm>
          <a:noFill/>
        </p:spPr>
        <p:txBody>
          <a:bodyPr lIns="146304" tIns="91440" rIns="146304" bIns="91440" anchor="t"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4937760"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34"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66" name="Group 65"/>
          <p:cNvGrpSpPr>
            <a:grpSpLocks noChangeAspect="1"/>
          </p:cNvGrpSpPr>
          <p:nvPr userDrawn="1"/>
        </p:nvGrpSpPr>
        <p:grpSpPr bwMode="gray">
          <a:xfrm>
            <a:off x="6722541" y="818610"/>
            <a:ext cx="4433342" cy="5580084"/>
            <a:chOff x="942975" y="1641475"/>
            <a:chExt cx="1282700" cy="1614487"/>
          </a:xfrm>
        </p:grpSpPr>
        <p:sp>
          <p:nvSpPr>
            <p:cNvPr id="67" name="Freeform 6"/>
            <p:cNvSpPr>
              <a:spLocks/>
            </p:cNvSpPr>
            <p:nvPr userDrawn="1"/>
          </p:nvSpPr>
          <p:spPr bwMode="gray">
            <a:xfrm>
              <a:off x="1285875" y="2513013"/>
              <a:ext cx="76200" cy="127000"/>
            </a:xfrm>
            <a:custGeom>
              <a:avLst/>
              <a:gdLst>
                <a:gd name="T0" fmla="*/ 71 w 79"/>
                <a:gd name="T1" fmla="*/ 0 h 131"/>
                <a:gd name="T2" fmla="*/ 0 w 79"/>
                <a:gd name="T3" fmla="*/ 15 h 131"/>
                <a:gd name="T4" fmla="*/ 9 w 79"/>
                <a:gd name="T5" fmla="*/ 85 h 131"/>
                <a:gd name="T6" fmla="*/ 50 w 79"/>
                <a:gd name="T7" fmla="*/ 127 h 131"/>
                <a:gd name="T8" fmla="*/ 77 w 79"/>
                <a:gd name="T9" fmla="*/ 75 h 131"/>
                <a:gd name="T10" fmla="*/ 71 w 79"/>
                <a:gd name="T11" fmla="*/ 0 h 131"/>
              </a:gdLst>
              <a:ahLst/>
              <a:cxnLst>
                <a:cxn ang="0">
                  <a:pos x="T0" y="T1"/>
                </a:cxn>
                <a:cxn ang="0">
                  <a:pos x="T2" y="T3"/>
                </a:cxn>
                <a:cxn ang="0">
                  <a:pos x="T4" y="T5"/>
                </a:cxn>
                <a:cxn ang="0">
                  <a:pos x="T6" y="T7"/>
                </a:cxn>
                <a:cxn ang="0">
                  <a:pos x="T8" y="T9"/>
                </a:cxn>
                <a:cxn ang="0">
                  <a:pos x="T10" y="T11"/>
                </a:cxn>
              </a:cxnLst>
              <a:rect l="0" t="0" r="r" b="b"/>
              <a:pathLst>
                <a:path w="79" h="131">
                  <a:moveTo>
                    <a:pt x="71" y="0"/>
                  </a:moveTo>
                  <a:cubicBezTo>
                    <a:pt x="0" y="15"/>
                    <a:pt x="0" y="15"/>
                    <a:pt x="0" y="15"/>
                  </a:cubicBezTo>
                  <a:cubicBezTo>
                    <a:pt x="0" y="15"/>
                    <a:pt x="6" y="68"/>
                    <a:pt x="9" y="85"/>
                  </a:cubicBezTo>
                  <a:cubicBezTo>
                    <a:pt x="12" y="99"/>
                    <a:pt x="20" y="131"/>
                    <a:pt x="50" y="127"/>
                  </a:cubicBezTo>
                  <a:cubicBezTo>
                    <a:pt x="79" y="122"/>
                    <a:pt x="77" y="90"/>
                    <a:pt x="77" y="75"/>
                  </a:cubicBezTo>
                  <a:cubicBezTo>
                    <a:pt x="75" y="57"/>
                    <a:pt x="71" y="0"/>
                    <a:pt x="71" y="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
            <p:cNvSpPr>
              <a:spLocks/>
            </p:cNvSpPr>
            <p:nvPr userDrawn="1"/>
          </p:nvSpPr>
          <p:spPr bwMode="gray">
            <a:xfrm>
              <a:off x="1296988" y="2532063"/>
              <a:ext cx="60325" cy="31750"/>
            </a:xfrm>
            <a:custGeom>
              <a:avLst/>
              <a:gdLst>
                <a:gd name="T0" fmla="*/ 0 w 63"/>
                <a:gd name="T1" fmla="*/ 9 h 34"/>
                <a:gd name="T2" fmla="*/ 63 w 63"/>
                <a:gd name="T3" fmla="*/ 17 h 34"/>
                <a:gd name="T4" fmla="*/ 62 w 63"/>
                <a:gd name="T5" fmla="*/ 0 h 34"/>
                <a:gd name="T6" fmla="*/ 0 w 63"/>
                <a:gd name="T7" fmla="*/ 9 h 34"/>
              </a:gdLst>
              <a:ahLst/>
              <a:cxnLst>
                <a:cxn ang="0">
                  <a:pos x="T0" y="T1"/>
                </a:cxn>
                <a:cxn ang="0">
                  <a:pos x="T2" y="T3"/>
                </a:cxn>
                <a:cxn ang="0">
                  <a:pos x="T4" y="T5"/>
                </a:cxn>
                <a:cxn ang="0">
                  <a:pos x="T6" y="T7"/>
                </a:cxn>
              </a:cxnLst>
              <a:rect l="0" t="0" r="r" b="b"/>
              <a:pathLst>
                <a:path w="63" h="34">
                  <a:moveTo>
                    <a:pt x="0" y="9"/>
                  </a:moveTo>
                  <a:cubicBezTo>
                    <a:pt x="1" y="34"/>
                    <a:pt x="46" y="23"/>
                    <a:pt x="63" y="17"/>
                  </a:cubicBezTo>
                  <a:cubicBezTo>
                    <a:pt x="62" y="0"/>
                    <a:pt x="62" y="0"/>
                    <a:pt x="62" y="0"/>
                  </a:cubicBezTo>
                  <a:lnTo>
                    <a:pt x="0" y="9"/>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p:cNvSpPr>
              <a:spLocks/>
            </p:cNvSpPr>
            <p:nvPr userDrawn="1"/>
          </p:nvSpPr>
          <p:spPr bwMode="gray">
            <a:xfrm>
              <a:off x="1192213" y="2368550"/>
              <a:ext cx="187325" cy="187325"/>
            </a:xfrm>
            <a:custGeom>
              <a:avLst/>
              <a:gdLst>
                <a:gd name="T0" fmla="*/ 136 w 195"/>
                <a:gd name="T1" fmla="*/ 64 h 196"/>
                <a:gd name="T2" fmla="*/ 5 w 195"/>
                <a:gd name="T3" fmla="*/ 112 h 196"/>
                <a:gd name="T4" fmla="*/ 102 w 195"/>
                <a:gd name="T5" fmla="*/ 193 h 196"/>
                <a:gd name="T6" fmla="*/ 179 w 195"/>
                <a:gd name="T7" fmla="*/ 168 h 196"/>
                <a:gd name="T8" fmla="*/ 191 w 195"/>
                <a:gd name="T9" fmla="*/ 152 h 196"/>
                <a:gd name="T10" fmla="*/ 170 w 195"/>
                <a:gd name="T11" fmla="*/ 105 h 196"/>
                <a:gd name="T12" fmla="*/ 175 w 195"/>
                <a:gd name="T13" fmla="*/ 88 h 196"/>
                <a:gd name="T14" fmla="*/ 141 w 195"/>
                <a:gd name="T15" fmla="*/ 69 h 196"/>
                <a:gd name="T16" fmla="*/ 136 w 195"/>
                <a:gd name="T17" fmla="*/ 64 h 196"/>
                <a:gd name="T18" fmla="*/ 136 w 195"/>
                <a:gd name="T19" fmla="*/ 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6">
                  <a:moveTo>
                    <a:pt x="136" y="64"/>
                  </a:moveTo>
                  <a:cubicBezTo>
                    <a:pt x="78" y="0"/>
                    <a:pt x="0" y="49"/>
                    <a:pt x="5" y="112"/>
                  </a:cubicBezTo>
                  <a:cubicBezTo>
                    <a:pt x="9" y="174"/>
                    <a:pt x="60" y="192"/>
                    <a:pt x="102" y="193"/>
                  </a:cubicBezTo>
                  <a:cubicBezTo>
                    <a:pt x="134" y="196"/>
                    <a:pt x="165" y="176"/>
                    <a:pt x="179" y="168"/>
                  </a:cubicBezTo>
                  <a:cubicBezTo>
                    <a:pt x="195" y="160"/>
                    <a:pt x="191" y="152"/>
                    <a:pt x="191" y="152"/>
                  </a:cubicBezTo>
                  <a:cubicBezTo>
                    <a:pt x="186" y="143"/>
                    <a:pt x="169" y="112"/>
                    <a:pt x="170" y="105"/>
                  </a:cubicBezTo>
                  <a:cubicBezTo>
                    <a:pt x="187" y="91"/>
                    <a:pt x="177" y="89"/>
                    <a:pt x="175" y="88"/>
                  </a:cubicBezTo>
                  <a:cubicBezTo>
                    <a:pt x="172" y="86"/>
                    <a:pt x="144" y="73"/>
                    <a:pt x="141" y="69"/>
                  </a:cubicBezTo>
                  <a:cubicBezTo>
                    <a:pt x="139" y="67"/>
                    <a:pt x="138" y="65"/>
                    <a:pt x="136" y="64"/>
                  </a:cubicBezTo>
                  <a:cubicBezTo>
                    <a:pt x="136" y="64"/>
                    <a:pt x="136" y="64"/>
                    <a:pt x="136" y="6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9"/>
            <p:cNvSpPr>
              <a:spLocks/>
            </p:cNvSpPr>
            <p:nvPr userDrawn="1"/>
          </p:nvSpPr>
          <p:spPr bwMode="gray">
            <a:xfrm>
              <a:off x="1265238" y="2482850"/>
              <a:ext cx="19050" cy="30162"/>
            </a:xfrm>
            <a:custGeom>
              <a:avLst/>
              <a:gdLst>
                <a:gd name="T0" fmla="*/ 9 w 20"/>
                <a:gd name="T1" fmla="*/ 0 h 32"/>
                <a:gd name="T2" fmla="*/ 0 w 20"/>
                <a:gd name="T3" fmla="*/ 7 h 32"/>
                <a:gd name="T4" fmla="*/ 11 w 20"/>
                <a:gd name="T5" fmla="*/ 24 h 32"/>
                <a:gd name="T6" fmla="*/ 20 w 20"/>
                <a:gd name="T7" fmla="*/ 32 h 32"/>
                <a:gd name="T8" fmla="*/ 9 w 20"/>
                <a:gd name="T9" fmla="*/ 0 h 32"/>
              </a:gdLst>
              <a:ahLst/>
              <a:cxnLst>
                <a:cxn ang="0">
                  <a:pos x="T0" y="T1"/>
                </a:cxn>
                <a:cxn ang="0">
                  <a:pos x="T2" y="T3"/>
                </a:cxn>
                <a:cxn ang="0">
                  <a:pos x="T4" y="T5"/>
                </a:cxn>
                <a:cxn ang="0">
                  <a:pos x="T6" y="T7"/>
                </a:cxn>
                <a:cxn ang="0">
                  <a:pos x="T8" y="T9"/>
                </a:cxn>
              </a:cxnLst>
              <a:rect l="0" t="0" r="r" b="b"/>
              <a:pathLst>
                <a:path w="20" h="32">
                  <a:moveTo>
                    <a:pt x="9" y="0"/>
                  </a:moveTo>
                  <a:cubicBezTo>
                    <a:pt x="4" y="1"/>
                    <a:pt x="0" y="3"/>
                    <a:pt x="0" y="7"/>
                  </a:cubicBezTo>
                  <a:cubicBezTo>
                    <a:pt x="1" y="13"/>
                    <a:pt x="5" y="19"/>
                    <a:pt x="11" y="24"/>
                  </a:cubicBezTo>
                  <a:cubicBezTo>
                    <a:pt x="14" y="27"/>
                    <a:pt x="18" y="30"/>
                    <a:pt x="20" y="32"/>
                  </a:cubicBezTo>
                  <a:cubicBezTo>
                    <a:pt x="16" y="26"/>
                    <a:pt x="4" y="9"/>
                    <a:pt x="9"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
            <p:cNvSpPr>
              <a:spLocks/>
            </p:cNvSpPr>
            <p:nvPr userDrawn="1"/>
          </p:nvSpPr>
          <p:spPr bwMode="gray">
            <a:xfrm>
              <a:off x="1171575" y="2378075"/>
              <a:ext cx="155575" cy="176212"/>
            </a:xfrm>
            <a:custGeom>
              <a:avLst/>
              <a:gdLst>
                <a:gd name="T0" fmla="*/ 150 w 161"/>
                <a:gd name="T1" fmla="*/ 54 h 183"/>
                <a:gd name="T2" fmla="*/ 127 w 161"/>
                <a:gd name="T3" fmla="*/ 41 h 183"/>
                <a:gd name="T4" fmla="*/ 147 w 161"/>
                <a:gd name="T5" fmla="*/ 57 h 183"/>
                <a:gd name="T6" fmla="*/ 121 w 161"/>
                <a:gd name="T7" fmla="*/ 101 h 183"/>
                <a:gd name="T8" fmla="*/ 105 w 161"/>
                <a:gd name="T9" fmla="*/ 108 h 183"/>
                <a:gd name="T10" fmla="*/ 96 w 161"/>
                <a:gd name="T11" fmla="*/ 115 h 183"/>
                <a:gd name="T12" fmla="*/ 107 w 161"/>
                <a:gd name="T13" fmla="*/ 132 h 183"/>
                <a:gd name="T14" fmla="*/ 116 w 161"/>
                <a:gd name="T15" fmla="*/ 140 h 183"/>
                <a:gd name="T16" fmla="*/ 123 w 161"/>
                <a:gd name="T17" fmla="*/ 183 h 183"/>
                <a:gd name="T18" fmla="*/ 123 w 161"/>
                <a:gd name="T19" fmla="*/ 183 h 183"/>
                <a:gd name="T20" fmla="*/ 56 w 161"/>
                <a:gd name="T21" fmla="*/ 165 h 183"/>
                <a:gd name="T22" fmla="*/ 38 w 161"/>
                <a:gd name="T23" fmla="*/ 45 h 183"/>
                <a:gd name="T24" fmla="*/ 161 w 161"/>
                <a:gd name="T25" fmla="*/ 44 h 183"/>
                <a:gd name="T26" fmla="*/ 150 w 161"/>
                <a:gd name="T27"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83">
                  <a:moveTo>
                    <a:pt x="150" y="54"/>
                  </a:moveTo>
                  <a:cubicBezTo>
                    <a:pt x="148" y="50"/>
                    <a:pt x="127" y="40"/>
                    <a:pt x="127" y="41"/>
                  </a:cubicBezTo>
                  <a:cubicBezTo>
                    <a:pt x="126" y="42"/>
                    <a:pt x="149" y="55"/>
                    <a:pt x="147" y="57"/>
                  </a:cubicBezTo>
                  <a:cubicBezTo>
                    <a:pt x="139" y="66"/>
                    <a:pt x="94" y="68"/>
                    <a:pt x="121" y="101"/>
                  </a:cubicBezTo>
                  <a:cubicBezTo>
                    <a:pt x="125" y="106"/>
                    <a:pt x="113" y="107"/>
                    <a:pt x="105" y="108"/>
                  </a:cubicBezTo>
                  <a:cubicBezTo>
                    <a:pt x="100" y="109"/>
                    <a:pt x="96" y="111"/>
                    <a:pt x="96" y="115"/>
                  </a:cubicBezTo>
                  <a:cubicBezTo>
                    <a:pt x="97" y="121"/>
                    <a:pt x="101" y="127"/>
                    <a:pt x="107" y="132"/>
                  </a:cubicBezTo>
                  <a:cubicBezTo>
                    <a:pt x="110" y="135"/>
                    <a:pt x="114" y="138"/>
                    <a:pt x="116" y="140"/>
                  </a:cubicBezTo>
                  <a:cubicBezTo>
                    <a:pt x="123" y="144"/>
                    <a:pt x="136" y="169"/>
                    <a:pt x="123" y="183"/>
                  </a:cubicBezTo>
                  <a:cubicBezTo>
                    <a:pt x="123" y="183"/>
                    <a:pt x="123" y="183"/>
                    <a:pt x="123" y="183"/>
                  </a:cubicBezTo>
                  <a:cubicBezTo>
                    <a:pt x="123" y="183"/>
                    <a:pt x="79" y="181"/>
                    <a:pt x="56" y="165"/>
                  </a:cubicBezTo>
                  <a:cubicBezTo>
                    <a:pt x="24" y="141"/>
                    <a:pt x="0" y="95"/>
                    <a:pt x="38" y="45"/>
                  </a:cubicBezTo>
                  <a:cubicBezTo>
                    <a:pt x="72" y="0"/>
                    <a:pt x="135" y="1"/>
                    <a:pt x="161" y="44"/>
                  </a:cubicBezTo>
                  <a:lnTo>
                    <a:pt x="150" y="5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1"/>
            <p:cNvSpPr>
              <a:spLocks/>
            </p:cNvSpPr>
            <p:nvPr userDrawn="1"/>
          </p:nvSpPr>
          <p:spPr bwMode="gray">
            <a:xfrm>
              <a:off x="1311275" y="2451100"/>
              <a:ext cx="12700" cy="11112"/>
            </a:xfrm>
            <a:custGeom>
              <a:avLst/>
              <a:gdLst>
                <a:gd name="T0" fmla="*/ 7 w 12"/>
                <a:gd name="T1" fmla="*/ 8 h 12"/>
                <a:gd name="T2" fmla="*/ 12 w 12"/>
                <a:gd name="T3" fmla="*/ 8 h 12"/>
                <a:gd name="T4" fmla="*/ 11 w 12"/>
                <a:gd name="T5" fmla="*/ 4 h 12"/>
                <a:gd name="T6" fmla="*/ 4 w 12"/>
                <a:gd name="T7" fmla="*/ 1 h 12"/>
                <a:gd name="T8" fmla="*/ 1 w 12"/>
                <a:gd name="T9" fmla="*/ 9 h 12"/>
                <a:gd name="T10" fmla="*/ 4 w 12"/>
                <a:gd name="T11" fmla="*/ 12 h 12"/>
                <a:gd name="T12" fmla="*/ 7 w 12"/>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7" y="8"/>
                  </a:moveTo>
                  <a:cubicBezTo>
                    <a:pt x="9" y="7"/>
                    <a:pt x="10" y="7"/>
                    <a:pt x="12" y="8"/>
                  </a:cubicBezTo>
                  <a:cubicBezTo>
                    <a:pt x="12" y="7"/>
                    <a:pt x="12" y="6"/>
                    <a:pt x="11" y="4"/>
                  </a:cubicBezTo>
                  <a:cubicBezTo>
                    <a:pt x="10" y="1"/>
                    <a:pt x="7" y="0"/>
                    <a:pt x="4" y="1"/>
                  </a:cubicBezTo>
                  <a:cubicBezTo>
                    <a:pt x="1" y="3"/>
                    <a:pt x="0" y="6"/>
                    <a:pt x="1" y="9"/>
                  </a:cubicBezTo>
                  <a:cubicBezTo>
                    <a:pt x="1" y="10"/>
                    <a:pt x="2" y="11"/>
                    <a:pt x="4" y="12"/>
                  </a:cubicBezTo>
                  <a:cubicBezTo>
                    <a:pt x="4" y="10"/>
                    <a:pt x="5" y="9"/>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
            <p:cNvSpPr>
              <a:spLocks/>
            </p:cNvSpPr>
            <p:nvPr userDrawn="1"/>
          </p:nvSpPr>
          <p:spPr bwMode="gray">
            <a:xfrm>
              <a:off x="1344613" y="2490788"/>
              <a:ext cx="22225" cy="7937"/>
            </a:xfrm>
            <a:custGeom>
              <a:avLst/>
              <a:gdLst>
                <a:gd name="T0" fmla="*/ 0 w 23"/>
                <a:gd name="T1" fmla="*/ 9 h 9"/>
                <a:gd name="T2" fmla="*/ 11 w 23"/>
                <a:gd name="T3" fmla="*/ 5 h 9"/>
                <a:gd name="T4" fmla="*/ 18 w 23"/>
                <a:gd name="T5" fmla="*/ 2 h 9"/>
                <a:gd name="T6" fmla="*/ 21 w 23"/>
                <a:gd name="T7" fmla="*/ 0 h 9"/>
                <a:gd name="T8" fmla="*/ 23 w 23"/>
                <a:gd name="T9" fmla="*/ 1 h 9"/>
                <a:gd name="T10" fmla="*/ 22 w 23"/>
                <a:gd name="T11" fmla="*/ 2 h 9"/>
                <a:gd name="T12" fmla="*/ 22 w 23"/>
                <a:gd name="T13" fmla="*/ 3 h 9"/>
                <a:gd name="T14" fmla="*/ 22 w 23"/>
                <a:gd name="T15" fmla="*/ 3 h 9"/>
                <a:gd name="T16" fmla="*/ 19 w 23"/>
                <a:gd name="T17" fmla="*/ 4 h 9"/>
                <a:gd name="T18" fmla="*/ 11 w 23"/>
                <a:gd name="T19" fmla="*/ 7 h 9"/>
                <a:gd name="T20" fmla="*/ 0 w 23"/>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9">
                  <a:moveTo>
                    <a:pt x="0" y="9"/>
                  </a:moveTo>
                  <a:cubicBezTo>
                    <a:pt x="0" y="9"/>
                    <a:pt x="5" y="8"/>
                    <a:pt x="11" y="5"/>
                  </a:cubicBezTo>
                  <a:cubicBezTo>
                    <a:pt x="13" y="4"/>
                    <a:pt x="16" y="3"/>
                    <a:pt x="18" y="2"/>
                  </a:cubicBezTo>
                  <a:cubicBezTo>
                    <a:pt x="20" y="1"/>
                    <a:pt x="21" y="0"/>
                    <a:pt x="21" y="0"/>
                  </a:cubicBezTo>
                  <a:cubicBezTo>
                    <a:pt x="21" y="0"/>
                    <a:pt x="22" y="0"/>
                    <a:pt x="23" y="1"/>
                  </a:cubicBezTo>
                  <a:cubicBezTo>
                    <a:pt x="23" y="1"/>
                    <a:pt x="23" y="2"/>
                    <a:pt x="22" y="2"/>
                  </a:cubicBezTo>
                  <a:cubicBezTo>
                    <a:pt x="22" y="2"/>
                    <a:pt x="22" y="2"/>
                    <a:pt x="22" y="3"/>
                  </a:cubicBezTo>
                  <a:cubicBezTo>
                    <a:pt x="22" y="3"/>
                    <a:pt x="22" y="3"/>
                    <a:pt x="22" y="3"/>
                  </a:cubicBezTo>
                  <a:cubicBezTo>
                    <a:pt x="22" y="3"/>
                    <a:pt x="21" y="3"/>
                    <a:pt x="19" y="4"/>
                  </a:cubicBezTo>
                  <a:cubicBezTo>
                    <a:pt x="17" y="5"/>
                    <a:pt x="14" y="6"/>
                    <a:pt x="11" y="7"/>
                  </a:cubicBezTo>
                  <a:cubicBezTo>
                    <a:pt x="5" y="8"/>
                    <a:pt x="0" y="9"/>
                    <a:pt x="0" y="9"/>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3"/>
            <p:cNvSpPr>
              <a:spLocks/>
            </p:cNvSpPr>
            <p:nvPr userDrawn="1"/>
          </p:nvSpPr>
          <p:spPr bwMode="gray">
            <a:xfrm>
              <a:off x="1344613" y="2492375"/>
              <a:ext cx="23813" cy="6350"/>
            </a:xfrm>
            <a:custGeom>
              <a:avLst/>
              <a:gdLst>
                <a:gd name="T0" fmla="*/ 0 w 24"/>
                <a:gd name="T1" fmla="*/ 7 h 7"/>
                <a:gd name="T2" fmla="*/ 11 w 24"/>
                <a:gd name="T3" fmla="*/ 4 h 7"/>
                <a:gd name="T4" fmla="*/ 18 w 24"/>
                <a:gd name="T5" fmla="*/ 2 h 7"/>
                <a:gd name="T6" fmla="*/ 22 w 24"/>
                <a:gd name="T7" fmla="*/ 1 h 7"/>
                <a:gd name="T8" fmla="*/ 23 w 24"/>
                <a:gd name="T9" fmla="*/ 1 h 7"/>
                <a:gd name="T10" fmla="*/ 23 w 24"/>
                <a:gd name="T11" fmla="*/ 3 h 7"/>
                <a:gd name="T12" fmla="*/ 23 w 24"/>
                <a:gd name="T13" fmla="*/ 3 h 7"/>
                <a:gd name="T14" fmla="*/ 23 w 24"/>
                <a:gd name="T15" fmla="*/ 3 h 7"/>
                <a:gd name="T16" fmla="*/ 19 w 24"/>
                <a:gd name="T17" fmla="*/ 4 h 7"/>
                <a:gd name="T18" fmla="*/ 11 w 24"/>
                <a:gd name="T19" fmla="*/ 6 h 7"/>
                <a:gd name="T20" fmla="*/ 0 w 24"/>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7">
                  <a:moveTo>
                    <a:pt x="0" y="7"/>
                  </a:moveTo>
                  <a:cubicBezTo>
                    <a:pt x="0" y="7"/>
                    <a:pt x="5" y="6"/>
                    <a:pt x="11" y="4"/>
                  </a:cubicBezTo>
                  <a:cubicBezTo>
                    <a:pt x="14" y="4"/>
                    <a:pt x="16" y="3"/>
                    <a:pt x="18" y="2"/>
                  </a:cubicBezTo>
                  <a:cubicBezTo>
                    <a:pt x="20" y="1"/>
                    <a:pt x="22" y="1"/>
                    <a:pt x="22" y="1"/>
                  </a:cubicBezTo>
                  <a:cubicBezTo>
                    <a:pt x="22" y="0"/>
                    <a:pt x="23" y="0"/>
                    <a:pt x="23" y="1"/>
                  </a:cubicBezTo>
                  <a:cubicBezTo>
                    <a:pt x="24" y="2"/>
                    <a:pt x="24" y="3"/>
                    <a:pt x="23" y="3"/>
                  </a:cubicBezTo>
                  <a:cubicBezTo>
                    <a:pt x="23" y="3"/>
                    <a:pt x="23" y="3"/>
                    <a:pt x="23" y="3"/>
                  </a:cubicBezTo>
                  <a:cubicBezTo>
                    <a:pt x="23" y="3"/>
                    <a:pt x="23" y="3"/>
                    <a:pt x="23" y="3"/>
                  </a:cubicBezTo>
                  <a:cubicBezTo>
                    <a:pt x="23" y="3"/>
                    <a:pt x="21" y="4"/>
                    <a:pt x="19" y="4"/>
                  </a:cubicBezTo>
                  <a:cubicBezTo>
                    <a:pt x="17" y="5"/>
                    <a:pt x="14" y="5"/>
                    <a:pt x="11" y="6"/>
                  </a:cubicBezTo>
                  <a:cubicBezTo>
                    <a:pt x="5" y="7"/>
                    <a:pt x="0" y="7"/>
                    <a:pt x="0" y="7"/>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4"/>
            <p:cNvSpPr>
              <a:spLocks/>
            </p:cNvSpPr>
            <p:nvPr userDrawn="1"/>
          </p:nvSpPr>
          <p:spPr bwMode="gray">
            <a:xfrm>
              <a:off x="942975" y="3194050"/>
              <a:ext cx="1282700" cy="61912"/>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5"/>
            <p:cNvSpPr>
              <a:spLocks/>
            </p:cNvSpPr>
            <p:nvPr userDrawn="1"/>
          </p:nvSpPr>
          <p:spPr bwMode="gray">
            <a:xfrm>
              <a:off x="1512888" y="3189288"/>
              <a:ext cx="207963" cy="53975"/>
            </a:xfrm>
            <a:custGeom>
              <a:avLst/>
              <a:gdLst>
                <a:gd name="T0" fmla="*/ 0 w 217"/>
                <a:gd name="T1" fmla="*/ 15 h 57"/>
                <a:gd name="T2" fmla="*/ 5 w 217"/>
                <a:gd name="T3" fmla="*/ 48 h 57"/>
                <a:gd name="T4" fmla="*/ 27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6" y="57"/>
                    <a:pt x="27" y="56"/>
                  </a:cubicBezTo>
                  <a:cubicBezTo>
                    <a:pt x="128" y="47"/>
                    <a:pt x="128" y="47"/>
                    <a:pt x="128" y="47"/>
                  </a:cubicBezTo>
                  <a:cubicBezTo>
                    <a:pt x="145" y="45"/>
                    <a:pt x="196" y="32"/>
                    <a:pt x="196" y="32"/>
                  </a:cubicBezTo>
                  <a:cubicBezTo>
                    <a:pt x="217" y="25"/>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
            <p:cNvSpPr>
              <a:spLocks/>
            </p:cNvSpPr>
            <p:nvPr userDrawn="1"/>
          </p:nvSpPr>
          <p:spPr bwMode="gray">
            <a:xfrm>
              <a:off x="1509713" y="3168650"/>
              <a:ext cx="139700" cy="42862"/>
            </a:xfrm>
            <a:custGeom>
              <a:avLst/>
              <a:gdLst>
                <a:gd name="T0" fmla="*/ 1 w 144"/>
                <a:gd name="T1" fmla="*/ 9 h 45"/>
                <a:gd name="T2" fmla="*/ 2 w 144"/>
                <a:gd name="T3" fmla="*/ 36 h 45"/>
                <a:gd name="T4" fmla="*/ 125 w 144"/>
                <a:gd name="T5" fmla="*/ 37 h 45"/>
                <a:gd name="T6" fmla="*/ 138 w 144"/>
                <a:gd name="T7" fmla="*/ 30 h 45"/>
                <a:gd name="T8" fmla="*/ 47 w 144"/>
                <a:gd name="T9" fmla="*/ 0 h 45"/>
                <a:gd name="T10" fmla="*/ 1 w 144"/>
                <a:gd name="T11" fmla="*/ 9 h 45"/>
              </a:gdLst>
              <a:ahLst/>
              <a:cxnLst>
                <a:cxn ang="0">
                  <a:pos x="T0" y="T1"/>
                </a:cxn>
                <a:cxn ang="0">
                  <a:pos x="T2" y="T3"/>
                </a:cxn>
                <a:cxn ang="0">
                  <a:pos x="T4" y="T5"/>
                </a:cxn>
                <a:cxn ang="0">
                  <a:pos x="T6" y="T7"/>
                </a:cxn>
                <a:cxn ang="0">
                  <a:pos x="T8" y="T9"/>
                </a:cxn>
                <a:cxn ang="0">
                  <a:pos x="T10" y="T11"/>
                </a:cxn>
              </a:cxnLst>
              <a:rect l="0" t="0" r="r" b="b"/>
              <a:pathLst>
                <a:path w="144" h="45">
                  <a:moveTo>
                    <a:pt x="1" y="9"/>
                  </a:moveTo>
                  <a:cubicBezTo>
                    <a:pt x="2" y="19"/>
                    <a:pt x="0" y="30"/>
                    <a:pt x="2" y="36"/>
                  </a:cubicBezTo>
                  <a:cubicBezTo>
                    <a:pt x="4" y="45"/>
                    <a:pt x="125" y="37"/>
                    <a:pt x="125" y="37"/>
                  </a:cubicBezTo>
                  <a:cubicBezTo>
                    <a:pt x="128" y="36"/>
                    <a:pt x="144" y="31"/>
                    <a:pt x="138" y="30"/>
                  </a:cubicBezTo>
                  <a:cubicBezTo>
                    <a:pt x="108" y="26"/>
                    <a:pt x="47" y="12"/>
                    <a:pt x="47" y="0"/>
                  </a:cubicBezTo>
                  <a:lnTo>
                    <a:pt x="1" y="9"/>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7"/>
            <p:cNvSpPr>
              <a:spLocks/>
            </p:cNvSpPr>
            <p:nvPr userDrawn="1"/>
          </p:nvSpPr>
          <p:spPr bwMode="gray">
            <a:xfrm>
              <a:off x="1562100" y="2930525"/>
              <a:ext cx="136525" cy="274637"/>
            </a:xfrm>
            <a:custGeom>
              <a:avLst/>
              <a:gdLst>
                <a:gd name="T0" fmla="*/ 51 w 86"/>
                <a:gd name="T1" fmla="*/ 172 h 173"/>
                <a:gd name="T2" fmla="*/ 86 w 86"/>
                <a:gd name="T3" fmla="*/ 173 h 173"/>
                <a:gd name="T4" fmla="*/ 29 w 86"/>
                <a:gd name="T5" fmla="*/ 0 h 173"/>
                <a:gd name="T6" fmla="*/ 0 w 86"/>
                <a:gd name="T7" fmla="*/ 8 h 173"/>
                <a:gd name="T8" fmla="*/ 51 w 86"/>
                <a:gd name="T9" fmla="*/ 172 h 173"/>
              </a:gdLst>
              <a:ahLst/>
              <a:cxnLst>
                <a:cxn ang="0">
                  <a:pos x="T0" y="T1"/>
                </a:cxn>
                <a:cxn ang="0">
                  <a:pos x="T2" y="T3"/>
                </a:cxn>
                <a:cxn ang="0">
                  <a:pos x="T4" y="T5"/>
                </a:cxn>
                <a:cxn ang="0">
                  <a:pos x="T6" y="T7"/>
                </a:cxn>
                <a:cxn ang="0">
                  <a:pos x="T8" y="T9"/>
                </a:cxn>
              </a:cxnLst>
              <a:rect l="0" t="0" r="r" b="b"/>
              <a:pathLst>
                <a:path w="86" h="173">
                  <a:moveTo>
                    <a:pt x="51" y="172"/>
                  </a:moveTo>
                  <a:lnTo>
                    <a:pt x="86" y="173"/>
                  </a:lnTo>
                  <a:lnTo>
                    <a:pt x="29" y="0"/>
                  </a:lnTo>
                  <a:lnTo>
                    <a:pt x="0" y="8"/>
                  </a:lnTo>
                  <a:lnTo>
                    <a:pt x="51" y="17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8"/>
            <p:cNvSpPr>
              <a:spLocks/>
            </p:cNvSpPr>
            <p:nvPr userDrawn="1"/>
          </p:nvSpPr>
          <p:spPr bwMode="gray">
            <a:xfrm>
              <a:off x="1470025" y="2949575"/>
              <a:ext cx="96838" cy="254000"/>
            </a:xfrm>
            <a:custGeom>
              <a:avLst/>
              <a:gdLst>
                <a:gd name="T0" fmla="*/ 28 w 61"/>
                <a:gd name="T1" fmla="*/ 160 h 160"/>
                <a:gd name="T2" fmla="*/ 61 w 61"/>
                <a:gd name="T3" fmla="*/ 158 h 160"/>
                <a:gd name="T4" fmla="*/ 34 w 61"/>
                <a:gd name="T5" fmla="*/ 0 h 160"/>
                <a:gd name="T6" fmla="*/ 0 w 61"/>
                <a:gd name="T7" fmla="*/ 0 h 160"/>
                <a:gd name="T8" fmla="*/ 28 w 61"/>
                <a:gd name="T9" fmla="*/ 160 h 160"/>
              </a:gdLst>
              <a:ahLst/>
              <a:cxnLst>
                <a:cxn ang="0">
                  <a:pos x="T0" y="T1"/>
                </a:cxn>
                <a:cxn ang="0">
                  <a:pos x="T2" y="T3"/>
                </a:cxn>
                <a:cxn ang="0">
                  <a:pos x="T4" y="T5"/>
                </a:cxn>
                <a:cxn ang="0">
                  <a:pos x="T6" y="T7"/>
                </a:cxn>
                <a:cxn ang="0">
                  <a:pos x="T8" y="T9"/>
                </a:cxn>
              </a:cxnLst>
              <a:rect l="0" t="0" r="r" b="b"/>
              <a:pathLst>
                <a:path w="61" h="160">
                  <a:moveTo>
                    <a:pt x="28" y="160"/>
                  </a:moveTo>
                  <a:lnTo>
                    <a:pt x="61" y="158"/>
                  </a:lnTo>
                  <a:lnTo>
                    <a:pt x="34" y="0"/>
                  </a:lnTo>
                  <a:lnTo>
                    <a:pt x="0" y="0"/>
                  </a:lnTo>
                  <a:lnTo>
                    <a:pt x="28" y="16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9"/>
            <p:cNvSpPr>
              <a:spLocks noEditPoints="1"/>
            </p:cNvSpPr>
            <p:nvPr userDrawn="1"/>
          </p:nvSpPr>
          <p:spPr bwMode="gray">
            <a:xfrm>
              <a:off x="1852613" y="2770188"/>
              <a:ext cx="171450" cy="457200"/>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p:cNvSpPr>
              <a:spLocks noEditPoints="1"/>
            </p:cNvSpPr>
            <p:nvPr userDrawn="1"/>
          </p:nvSpPr>
          <p:spPr bwMode="gray">
            <a:xfrm>
              <a:off x="1116013" y="2770188"/>
              <a:ext cx="171450" cy="457200"/>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1"/>
            <p:cNvSpPr>
              <a:spLocks/>
            </p:cNvSpPr>
            <p:nvPr userDrawn="1"/>
          </p:nvSpPr>
          <p:spPr bwMode="gray">
            <a:xfrm>
              <a:off x="1087438" y="2770188"/>
              <a:ext cx="965200" cy="60325"/>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22"/>
            <p:cNvSpPr>
              <a:spLocks noChangeArrowheads="1"/>
            </p:cNvSpPr>
            <p:nvPr userDrawn="1"/>
          </p:nvSpPr>
          <p:spPr bwMode="gray">
            <a:xfrm>
              <a:off x="1087438" y="2730500"/>
              <a:ext cx="965200" cy="777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3"/>
            <p:cNvSpPr>
              <a:spLocks noChangeArrowheads="1"/>
            </p:cNvSpPr>
            <p:nvPr userDrawn="1"/>
          </p:nvSpPr>
          <p:spPr bwMode="gray">
            <a:xfrm>
              <a:off x="1522413" y="2763838"/>
              <a:ext cx="476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4"/>
            <p:cNvSpPr>
              <a:spLocks/>
            </p:cNvSpPr>
            <p:nvPr userDrawn="1"/>
          </p:nvSpPr>
          <p:spPr bwMode="gray">
            <a:xfrm>
              <a:off x="1317625" y="2770188"/>
              <a:ext cx="211138" cy="1905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5"/>
            <p:cNvSpPr>
              <a:spLocks/>
            </p:cNvSpPr>
            <p:nvPr userDrawn="1"/>
          </p:nvSpPr>
          <p:spPr bwMode="gray">
            <a:xfrm>
              <a:off x="1317625" y="2762250"/>
              <a:ext cx="211138" cy="20637"/>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6"/>
            <p:cNvSpPr>
              <a:spLocks noChangeArrowheads="1"/>
            </p:cNvSpPr>
            <p:nvPr userDrawn="1"/>
          </p:nvSpPr>
          <p:spPr bwMode="gray">
            <a:xfrm>
              <a:off x="1677988" y="2759075"/>
              <a:ext cx="1793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7"/>
            <p:cNvSpPr>
              <a:spLocks/>
            </p:cNvSpPr>
            <p:nvPr userDrawn="1"/>
          </p:nvSpPr>
          <p:spPr bwMode="gray">
            <a:xfrm>
              <a:off x="1671638" y="2746375"/>
              <a:ext cx="190500" cy="14287"/>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28"/>
            <p:cNvSpPr>
              <a:spLocks noChangeArrowheads="1"/>
            </p:cNvSpPr>
            <p:nvPr userDrawn="1"/>
          </p:nvSpPr>
          <p:spPr bwMode="gray">
            <a:xfrm>
              <a:off x="1739900" y="2687638"/>
              <a:ext cx="55563" cy="58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9"/>
            <p:cNvSpPr>
              <a:spLocks/>
            </p:cNvSpPr>
            <p:nvPr userDrawn="1"/>
          </p:nvSpPr>
          <p:spPr bwMode="gray">
            <a:xfrm>
              <a:off x="1508125" y="2382838"/>
              <a:ext cx="519113" cy="30797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0"/>
            <p:cNvSpPr>
              <a:spLocks/>
            </p:cNvSpPr>
            <p:nvPr userDrawn="1"/>
          </p:nvSpPr>
          <p:spPr bwMode="gray">
            <a:xfrm>
              <a:off x="1528763" y="2400300"/>
              <a:ext cx="477838" cy="2730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1"/>
            <p:cNvSpPr>
              <a:spLocks/>
            </p:cNvSpPr>
            <p:nvPr userDrawn="1"/>
          </p:nvSpPr>
          <p:spPr bwMode="gray">
            <a:xfrm>
              <a:off x="1595438" y="2471738"/>
              <a:ext cx="115888" cy="25400"/>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2"/>
            <p:cNvSpPr>
              <a:spLocks/>
            </p:cNvSpPr>
            <p:nvPr userDrawn="1"/>
          </p:nvSpPr>
          <p:spPr bwMode="gray">
            <a:xfrm>
              <a:off x="1595438" y="2506663"/>
              <a:ext cx="203200" cy="25400"/>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3"/>
            <p:cNvSpPr>
              <a:spLocks/>
            </p:cNvSpPr>
            <p:nvPr userDrawn="1"/>
          </p:nvSpPr>
          <p:spPr bwMode="gray">
            <a:xfrm>
              <a:off x="1708150" y="2541588"/>
              <a:ext cx="203200" cy="25400"/>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
            <p:cNvSpPr>
              <a:spLocks/>
            </p:cNvSpPr>
            <p:nvPr userDrawn="1"/>
          </p:nvSpPr>
          <p:spPr bwMode="gray">
            <a:xfrm>
              <a:off x="1708150" y="2576513"/>
              <a:ext cx="249238" cy="25400"/>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5"/>
            <p:cNvSpPr>
              <a:spLocks/>
            </p:cNvSpPr>
            <p:nvPr userDrawn="1"/>
          </p:nvSpPr>
          <p:spPr bwMode="gray">
            <a:xfrm>
              <a:off x="1528763" y="2401888"/>
              <a:ext cx="474663" cy="271462"/>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
            <p:cNvSpPr>
              <a:spLocks/>
            </p:cNvSpPr>
            <p:nvPr userDrawn="1"/>
          </p:nvSpPr>
          <p:spPr bwMode="gray">
            <a:xfrm>
              <a:off x="1595438" y="2471738"/>
              <a:ext cx="103188" cy="25400"/>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7"/>
            <p:cNvSpPr>
              <a:spLocks/>
            </p:cNvSpPr>
            <p:nvPr userDrawn="1"/>
          </p:nvSpPr>
          <p:spPr bwMode="gray">
            <a:xfrm>
              <a:off x="1595438" y="2506663"/>
              <a:ext cx="165100" cy="25400"/>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8"/>
            <p:cNvSpPr>
              <a:spLocks/>
            </p:cNvSpPr>
            <p:nvPr userDrawn="1"/>
          </p:nvSpPr>
          <p:spPr bwMode="gray">
            <a:xfrm>
              <a:off x="1708150" y="2541588"/>
              <a:ext cx="112713" cy="25400"/>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9"/>
            <p:cNvSpPr>
              <a:spLocks/>
            </p:cNvSpPr>
            <p:nvPr userDrawn="1"/>
          </p:nvSpPr>
          <p:spPr bwMode="gray">
            <a:xfrm>
              <a:off x="1708150" y="2576513"/>
              <a:ext cx="174625" cy="25400"/>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0"/>
            <p:cNvSpPr>
              <a:spLocks/>
            </p:cNvSpPr>
            <p:nvPr userDrawn="1"/>
          </p:nvSpPr>
          <p:spPr bwMode="gray">
            <a:xfrm>
              <a:off x="1438275" y="1641475"/>
              <a:ext cx="476250" cy="268287"/>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1"/>
            <p:cNvSpPr>
              <a:spLocks/>
            </p:cNvSpPr>
            <p:nvPr userDrawn="1"/>
          </p:nvSpPr>
          <p:spPr bwMode="gray">
            <a:xfrm>
              <a:off x="1438275" y="1712913"/>
              <a:ext cx="444500" cy="196850"/>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2"/>
            <p:cNvSpPr>
              <a:spLocks/>
            </p:cNvSpPr>
            <p:nvPr userDrawn="1"/>
          </p:nvSpPr>
          <p:spPr bwMode="gray">
            <a:xfrm>
              <a:off x="1298575" y="1970088"/>
              <a:ext cx="180975" cy="1016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3"/>
            <p:cNvSpPr>
              <a:spLocks/>
            </p:cNvSpPr>
            <p:nvPr userDrawn="1"/>
          </p:nvSpPr>
          <p:spPr bwMode="gray">
            <a:xfrm>
              <a:off x="1933575" y="1663700"/>
              <a:ext cx="153988" cy="85725"/>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44"/>
            <p:cNvSpPr>
              <a:spLocks noChangeArrowheads="1"/>
            </p:cNvSpPr>
            <p:nvPr userDrawn="1"/>
          </p:nvSpPr>
          <p:spPr bwMode="gray">
            <a:xfrm>
              <a:off x="1325563" y="2903538"/>
              <a:ext cx="60325" cy="222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45"/>
            <p:cNvSpPr>
              <a:spLocks/>
            </p:cNvSpPr>
            <p:nvPr userDrawn="1"/>
          </p:nvSpPr>
          <p:spPr bwMode="gray">
            <a:xfrm>
              <a:off x="1206500" y="2605088"/>
              <a:ext cx="79375" cy="157162"/>
            </a:xfrm>
            <a:custGeom>
              <a:avLst/>
              <a:gdLst>
                <a:gd name="T0" fmla="*/ 59 w 82"/>
                <a:gd name="T1" fmla="*/ 0 h 163"/>
                <a:gd name="T2" fmla="*/ 0 w 82"/>
                <a:gd name="T3" fmla="*/ 163 h 163"/>
                <a:gd name="T4" fmla="*/ 65 w 82"/>
                <a:gd name="T5" fmla="*/ 163 h 163"/>
              </a:gdLst>
              <a:ahLst/>
              <a:cxnLst>
                <a:cxn ang="0">
                  <a:pos x="T0" y="T1"/>
                </a:cxn>
                <a:cxn ang="0">
                  <a:pos x="T2" y="T3"/>
                </a:cxn>
                <a:cxn ang="0">
                  <a:pos x="T4" y="T5"/>
                </a:cxn>
              </a:cxnLst>
              <a:rect l="0" t="0" r="r" b="b"/>
              <a:pathLst>
                <a:path w="82" h="163">
                  <a:moveTo>
                    <a:pt x="59" y="0"/>
                  </a:moveTo>
                  <a:cubicBezTo>
                    <a:pt x="59" y="0"/>
                    <a:pt x="9" y="49"/>
                    <a:pt x="0" y="163"/>
                  </a:cubicBezTo>
                  <a:cubicBezTo>
                    <a:pt x="82" y="163"/>
                    <a:pt x="65" y="163"/>
                    <a:pt x="65" y="163"/>
                  </a:cubicBezTo>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6"/>
            <p:cNvSpPr>
              <a:spLocks/>
            </p:cNvSpPr>
            <p:nvPr userDrawn="1"/>
          </p:nvSpPr>
          <p:spPr bwMode="gray">
            <a:xfrm>
              <a:off x="1322388" y="2828925"/>
              <a:ext cx="242888" cy="349250"/>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7"/>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 name="T16" fmla="*/ 98 w 121"/>
                <a:gd name="T17" fmla="*/ 5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20">
                  <a:moveTo>
                    <a:pt x="98" y="56"/>
                  </a:moveTo>
                  <a:lnTo>
                    <a:pt x="15" y="45"/>
                  </a:lnTo>
                  <a:lnTo>
                    <a:pt x="21" y="1"/>
                  </a:lnTo>
                  <a:lnTo>
                    <a:pt x="8" y="0"/>
                  </a:lnTo>
                  <a:lnTo>
                    <a:pt x="0" y="48"/>
                  </a:lnTo>
                  <a:lnTo>
                    <a:pt x="82" y="61"/>
                  </a:lnTo>
                  <a:lnTo>
                    <a:pt x="106" y="220"/>
                  </a:lnTo>
                  <a:lnTo>
                    <a:pt x="121" y="216"/>
                  </a:lnTo>
                  <a:lnTo>
                    <a:pt x="98" y="5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20">
                  <a:moveTo>
                    <a:pt x="98" y="56"/>
                  </a:moveTo>
                  <a:lnTo>
                    <a:pt x="15" y="45"/>
                  </a:lnTo>
                  <a:lnTo>
                    <a:pt x="21" y="1"/>
                  </a:lnTo>
                  <a:lnTo>
                    <a:pt x="8" y="0"/>
                  </a:lnTo>
                  <a:lnTo>
                    <a:pt x="0" y="48"/>
                  </a:lnTo>
                  <a:lnTo>
                    <a:pt x="82" y="61"/>
                  </a:lnTo>
                  <a:lnTo>
                    <a:pt x="106" y="220"/>
                  </a:lnTo>
                  <a:lnTo>
                    <a:pt x="121" y="2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9"/>
            <p:cNvSpPr>
              <a:spLocks/>
            </p:cNvSpPr>
            <p:nvPr userDrawn="1"/>
          </p:nvSpPr>
          <p:spPr bwMode="gray">
            <a:xfrm>
              <a:off x="1317625" y="2838450"/>
              <a:ext cx="369888" cy="336550"/>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50"/>
            <p:cNvSpPr>
              <a:spLocks/>
            </p:cNvSpPr>
            <p:nvPr userDrawn="1"/>
          </p:nvSpPr>
          <p:spPr bwMode="gray">
            <a:xfrm>
              <a:off x="1317625" y="2898775"/>
              <a:ext cx="317500" cy="276225"/>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1"/>
            <p:cNvSpPr>
              <a:spLocks/>
            </p:cNvSpPr>
            <p:nvPr userDrawn="1"/>
          </p:nvSpPr>
          <p:spPr bwMode="gray">
            <a:xfrm>
              <a:off x="1406525" y="2847975"/>
              <a:ext cx="203200" cy="41275"/>
            </a:xfrm>
            <a:custGeom>
              <a:avLst/>
              <a:gdLst>
                <a:gd name="T0" fmla="*/ 180 w 212"/>
                <a:gd name="T1" fmla="*/ 20 h 42"/>
                <a:gd name="T2" fmla="*/ 2 w 212"/>
                <a:gd name="T3" fmla="*/ 0 h 42"/>
                <a:gd name="T4" fmla="*/ 0 w 212"/>
                <a:gd name="T5" fmla="*/ 18 h 42"/>
                <a:gd name="T6" fmla="*/ 212 w 212"/>
                <a:gd name="T7" fmla="*/ 42 h 42"/>
                <a:gd name="T8" fmla="*/ 180 w 212"/>
                <a:gd name="T9" fmla="*/ 20 h 42"/>
              </a:gdLst>
              <a:ahLst/>
              <a:cxnLst>
                <a:cxn ang="0">
                  <a:pos x="T0" y="T1"/>
                </a:cxn>
                <a:cxn ang="0">
                  <a:pos x="T2" y="T3"/>
                </a:cxn>
                <a:cxn ang="0">
                  <a:pos x="T4" y="T5"/>
                </a:cxn>
                <a:cxn ang="0">
                  <a:pos x="T6" y="T7"/>
                </a:cxn>
                <a:cxn ang="0">
                  <a:pos x="T8" y="T9"/>
                </a:cxn>
              </a:cxnLst>
              <a:rect l="0" t="0" r="r" b="b"/>
              <a:pathLst>
                <a:path w="212" h="42">
                  <a:moveTo>
                    <a:pt x="180" y="20"/>
                  </a:moveTo>
                  <a:cubicBezTo>
                    <a:pt x="2" y="0"/>
                    <a:pt x="2" y="0"/>
                    <a:pt x="2" y="0"/>
                  </a:cubicBezTo>
                  <a:cubicBezTo>
                    <a:pt x="0" y="18"/>
                    <a:pt x="0" y="18"/>
                    <a:pt x="0" y="18"/>
                  </a:cubicBezTo>
                  <a:cubicBezTo>
                    <a:pt x="212" y="42"/>
                    <a:pt x="212" y="42"/>
                    <a:pt x="212" y="42"/>
                  </a:cubicBezTo>
                  <a:cubicBezTo>
                    <a:pt x="206" y="29"/>
                    <a:pt x="194" y="21"/>
                    <a:pt x="180" y="2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2"/>
            <p:cNvSpPr>
              <a:spLocks/>
            </p:cNvSpPr>
            <p:nvPr userDrawn="1"/>
          </p:nvSpPr>
          <p:spPr bwMode="gray">
            <a:xfrm>
              <a:off x="1238250" y="2576513"/>
              <a:ext cx="211138" cy="365125"/>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3"/>
            <p:cNvSpPr>
              <a:spLocks/>
            </p:cNvSpPr>
            <p:nvPr userDrawn="1"/>
          </p:nvSpPr>
          <p:spPr bwMode="gray">
            <a:xfrm>
              <a:off x="1260475" y="2576513"/>
              <a:ext cx="117475" cy="36512"/>
            </a:xfrm>
            <a:custGeom>
              <a:avLst/>
              <a:gdLst>
                <a:gd name="T0" fmla="*/ 122 w 122"/>
                <a:gd name="T1" fmla="*/ 4 h 37"/>
                <a:gd name="T2" fmla="*/ 100 w 122"/>
                <a:gd name="T3" fmla="*/ 0 h 37"/>
                <a:gd name="T4" fmla="*/ 43 w 122"/>
                <a:gd name="T5" fmla="*/ 0 h 37"/>
                <a:gd name="T6" fmla="*/ 0 w 122"/>
                <a:gd name="T7" fmla="*/ 37 h 37"/>
                <a:gd name="T8" fmla="*/ 30 w 122"/>
                <a:gd name="T9" fmla="*/ 12 h 37"/>
                <a:gd name="T10" fmla="*/ 97 w 122"/>
                <a:gd name="T11" fmla="*/ 6 h 37"/>
                <a:gd name="T12" fmla="*/ 121 w 122"/>
                <a:gd name="T13" fmla="*/ 6 h 37"/>
                <a:gd name="T14" fmla="*/ 122 w 122"/>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37">
                  <a:moveTo>
                    <a:pt x="122" y="4"/>
                  </a:moveTo>
                  <a:cubicBezTo>
                    <a:pt x="116" y="1"/>
                    <a:pt x="109" y="0"/>
                    <a:pt x="100" y="0"/>
                  </a:cubicBezTo>
                  <a:cubicBezTo>
                    <a:pt x="91" y="0"/>
                    <a:pt x="52" y="0"/>
                    <a:pt x="43" y="0"/>
                  </a:cubicBezTo>
                  <a:cubicBezTo>
                    <a:pt x="13" y="0"/>
                    <a:pt x="4" y="23"/>
                    <a:pt x="0" y="37"/>
                  </a:cubicBezTo>
                  <a:cubicBezTo>
                    <a:pt x="6" y="28"/>
                    <a:pt x="14" y="15"/>
                    <a:pt x="30" y="12"/>
                  </a:cubicBezTo>
                  <a:cubicBezTo>
                    <a:pt x="40" y="10"/>
                    <a:pt x="87" y="8"/>
                    <a:pt x="97" y="6"/>
                  </a:cubicBezTo>
                  <a:cubicBezTo>
                    <a:pt x="106" y="5"/>
                    <a:pt x="114" y="5"/>
                    <a:pt x="121" y="6"/>
                  </a:cubicBezTo>
                  <a:lnTo>
                    <a:pt x="122" y="4"/>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4"/>
            <p:cNvSpPr>
              <a:spLocks/>
            </p:cNvSpPr>
            <p:nvPr userDrawn="1"/>
          </p:nvSpPr>
          <p:spPr bwMode="gray">
            <a:xfrm>
              <a:off x="1671638" y="2028825"/>
              <a:ext cx="36513" cy="55562"/>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5"/>
            <p:cNvSpPr>
              <a:spLocks/>
            </p:cNvSpPr>
            <p:nvPr userDrawn="1"/>
          </p:nvSpPr>
          <p:spPr bwMode="gray">
            <a:xfrm>
              <a:off x="1587500" y="1862138"/>
              <a:ext cx="192088" cy="192087"/>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6"/>
            <p:cNvSpPr>
              <a:spLocks/>
            </p:cNvSpPr>
            <p:nvPr userDrawn="1"/>
          </p:nvSpPr>
          <p:spPr bwMode="gray">
            <a:xfrm>
              <a:off x="1589088" y="1897063"/>
              <a:ext cx="198438" cy="155575"/>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7"/>
            <p:cNvSpPr>
              <a:spLocks/>
            </p:cNvSpPr>
            <p:nvPr userDrawn="1"/>
          </p:nvSpPr>
          <p:spPr bwMode="gray">
            <a:xfrm>
              <a:off x="1687513" y="1998663"/>
              <a:ext cx="19050" cy="52387"/>
            </a:xfrm>
            <a:custGeom>
              <a:avLst/>
              <a:gdLst>
                <a:gd name="T0" fmla="*/ 8 w 19"/>
                <a:gd name="T1" fmla="*/ 55 h 55"/>
                <a:gd name="T2" fmla="*/ 0 w 19"/>
                <a:gd name="T3" fmla="*/ 47 h 55"/>
                <a:gd name="T4" fmla="*/ 3 w 19"/>
                <a:gd name="T5" fmla="*/ 7 h 55"/>
                <a:gd name="T6" fmla="*/ 11 w 19"/>
                <a:gd name="T7" fmla="*/ 0 h 55"/>
                <a:gd name="T8" fmla="*/ 18 w 19"/>
                <a:gd name="T9" fmla="*/ 8 h 55"/>
                <a:gd name="T10" fmla="*/ 16 w 19"/>
                <a:gd name="T11" fmla="*/ 47 h 55"/>
                <a:gd name="T12" fmla="*/ 8 w 1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9" h="55">
                  <a:moveTo>
                    <a:pt x="8" y="55"/>
                  </a:moveTo>
                  <a:cubicBezTo>
                    <a:pt x="3" y="55"/>
                    <a:pt x="0" y="51"/>
                    <a:pt x="0" y="47"/>
                  </a:cubicBezTo>
                  <a:cubicBezTo>
                    <a:pt x="3" y="7"/>
                    <a:pt x="3" y="7"/>
                    <a:pt x="3" y="7"/>
                  </a:cubicBezTo>
                  <a:cubicBezTo>
                    <a:pt x="3" y="3"/>
                    <a:pt x="7" y="0"/>
                    <a:pt x="11" y="0"/>
                  </a:cubicBezTo>
                  <a:cubicBezTo>
                    <a:pt x="15" y="0"/>
                    <a:pt x="19" y="4"/>
                    <a:pt x="18" y="8"/>
                  </a:cubicBezTo>
                  <a:cubicBezTo>
                    <a:pt x="16" y="47"/>
                    <a:pt x="16" y="47"/>
                    <a:pt x="16" y="47"/>
                  </a:cubicBezTo>
                  <a:cubicBezTo>
                    <a:pt x="16"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8"/>
            <p:cNvSpPr>
              <a:spLocks/>
            </p:cNvSpPr>
            <p:nvPr userDrawn="1"/>
          </p:nvSpPr>
          <p:spPr bwMode="gray">
            <a:xfrm>
              <a:off x="1711325" y="2009775"/>
              <a:ext cx="17463" cy="52387"/>
            </a:xfrm>
            <a:custGeom>
              <a:avLst/>
              <a:gdLst>
                <a:gd name="T0" fmla="*/ 8 w 18"/>
                <a:gd name="T1" fmla="*/ 55 h 55"/>
                <a:gd name="T2" fmla="*/ 0 w 18"/>
                <a:gd name="T3" fmla="*/ 47 h 55"/>
                <a:gd name="T4" fmla="*/ 3 w 18"/>
                <a:gd name="T5" fmla="*/ 7 h 55"/>
                <a:gd name="T6" fmla="*/ 11 w 18"/>
                <a:gd name="T7" fmla="*/ 0 h 55"/>
                <a:gd name="T8" fmla="*/ 18 w 18"/>
                <a:gd name="T9" fmla="*/ 8 h 55"/>
                <a:gd name="T10" fmla="*/ 16 w 18"/>
                <a:gd name="T11" fmla="*/ 48 h 55"/>
                <a:gd name="T12" fmla="*/ 8 w 1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8" h="55">
                  <a:moveTo>
                    <a:pt x="8" y="55"/>
                  </a:moveTo>
                  <a:cubicBezTo>
                    <a:pt x="3" y="55"/>
                    <a:pt x="0" y="51"/>
                    <a:pt x="0" y="47"/>
                  </a:cubicBezTo>
                  <a:cubicBezTo>
                    <a:pt x="3" y="7"/>
                    <a:pt x="3" y="7"/>
                    <a:pt x="3" y="7"/>
                  </a:cubicBezTo>
                  <a:cubicBezTo>
                    <a:pt x="3" y="3"/>
                    <a:pt x="6" y="0"/>
                    <a:pt x="11" y="0"/>
                  </a:cubicBezTo>
                  <a:cubicBezTo>
                    <a:pt x="15" y="0"/>
                    <a:pt x="18" y="4"/>
                    <a:pt x="18" y="8"/>
                  </a:cubicBezTo>
                  <a:cubicBezTo>
                    <a:pt x="16" y="48"/>
                    <a:pt x="16" y="48"/>
                    <a:pt x="16" y="48"/>
                  </a:cubicBezTo>
                  <a:cubicBezTo>
                    <a:pt x="15"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9"/>
            <p:cNvSpPr>
              <a:spLocks/>
            </p:cNvSpPr>
            <p:nvPr userDrawn="1"/>
          </p:nvSpPr>
          <p:spPr bwMode="gray">
            <a:xfrm>
              <a:off x="1724025" y="2019300"/>
              <a:ext cx="15875" cy="46037"/>
            </a:xfrm>
            <a:custGeom>
              <a:avLst/>
              <a:gdLst>
                <a:gd name="T0" fmla="*/ 7 w 17"/>
                <a:gd name="T1" fmla="*/ 48 h 48"/>
                <a:gd name="T2" fmla="*/ 0 w 17"/>
                <a:gd name="T3" fmla="*/ 40 h 48"/>
                <a:gd name="T4" fmla="*/ 2 w 17"/>
                <a:gd name="T5" fmla="*/ 7 h 48"/>
                <a:gd name="T6" fmla="*/ 10 w 17"/>
                <a:gd name="T7" fmla="*/ 0 h 48"/>
                <a:gd name="T8" fmla="*/ 17 w 17"/>
                <a:gd name="T9" fmla="*/ 8 h 48"/>
                <a:gd name="T10" fmla="*/ 15 w 17"/>
                <a:gd name="T11" fmla="*/ 41 h 48"/>
                <a:gd name="T12" fmla="*/ 7 w 1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7" h="48">
                  <a:moveTo>
                    <a:pt x="7" y="48"/>
                  </a:moveTo>
                  <a:cubicBezTo>
                    <a:pt x="3" y="48"/>
                    <a:pt x="0" y="44"/>
                    <a:pt x="0" y="40"/>
                  </a:cubicBezTo>
                  <a:cubicBezTo>
                    <a:pt x="2" y="7"/>
                    <a:pt x="2" y="7"/>
                    <a:pt x="2" y="7"/>
                  </a:cubicBezTo>
                  <a:cubicBezTo>
                    <a:pt x="2" y="3"/>
                    <a:pt x="6" y="0"/>
                    <a:pt x="10" y="0"/>
                  </a:cubicBezTo>
                  <a:cubicBezTo>
                    <a:pt x="14" y="0"/>
                    <a:pt x="17" y="4"/>
                    <a:pt x="17" y="8"/>
                  </a:cubicBezTo>
                  <a:cubicBezTo>
                    <a:pt x="15" y="41"/>
                    <a:pt x="15" y="41"/>
                    <a:pt x="15" y="41"/>
                  </a:cubicBezTo>
                  <a:cubicBezTo>
                    <a:pt x="15" y="45"/>
                    <a:pt x="11" y="48"/>
                    <a:pt x="7" y="4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60"/>
            <p:cNvSpPr>
              <a:spLocks/>
            </p:cNvSpPr>
            <p:nvPr userDrawn="1"/>
          </p:nvSpPr>
          <p:spPr bwMode="gray">
            <a:xfrm>
              <a:off x="1698625" y="2005013"/>
              <a:ext cx="19050" cy="57150"/>
            </a:xfrm>
            <a:custGeom>
              <a:avLst/>
              <a:gdLst>
                <a:gd name="T0" fmla="*/ 8 w 19"/>
                <a:gd name="T1" fmla="*/ 59 h 60"/>
                <a:gd name="T2" fmla="*/ 1 w 19"/>
                <a:gd name="T3" fmla="*/ 51 h 60"/>
                <a:gd name="T4" fmla="*/ 3 w 19"/>
                <a:gd name="T5" fmla="*/ 8 h 60"/>
                <a:gd name="T6" fmla="*/ 11 w 19"/>
                <a:gd name="T7" fmla="*/ 1 h 60"/>
                <a:gd name="T8" fmla="*/ 19 w 19"/>
                <a:gd name="T9" fmla="*/ 9 h 60"/>
                <a:gd name="T10" fmla="*/ 16 w 19"/>
                <a:gd name="T11" fmla="*/ 52 h 60"/>
                <a:gd name="T12" fmla="*/ 8 w 19"/>
                <a:gd name="T13" fmla="*/ 59 h 60"/>
              </a:gdLst>
              <a:ahLst/>
              <a:cxnLst>
                <a:cxn ang="0">
                  <a:pos x="T0" y="T1"/>
                </a:cxn>
                <a:cxn ang="0">
                  <a:pos x="T2" y="T3"/>
                </a:cxn>
                <a:cxn ang="0">
                  <a:pos x="T4" y="T5"/>
                </a:cxn>
                <a:cxn ang="0">
                  <a:pos x="T6" y="T7"/>
                </a:cxn>
                <a:cxn ang="0">
                  <a:pos x="T8" y="T9"/>
                </a:cxn>
                <a:cxn ang="0">
                  <a:pos x="T10" y="T11"/>
                </a:cxn>
                <a:cxn ang="0">
                  <a:pos x="T12" y="T13"/>
                </a:cxn>
              </a:cxnLst>
              <a:rect l="0" t="0" r="r" b="b"/>
              <a:pathLst>
                <a:path w="19" h="60">
                  <a:moveTo>
                    <a:pt x="8" y="59"/>
                  </a:moveTo>
                  <a:cubicBezTo>
                    <a:pt x="4" y="59"/>
                    <a:pt x="0" y="56"/>
                    <a:pt x="1" y="51"/>
                  </a:cubicBezTo>
                  <a:cubicBezTo>
                    <a:pt x="3" y="8"/>
                    <a:pt x="3" y="8"/>
                    <a:pt x="3" y="8"/>
                  </a:cubicBezTo>
                  <a:cubicBezTo>
                    <a:pt x="3" y="4"/>
                    <a:pt x="7" y="0"/>
                    <a:pt x="11" y="1"/>
                  </a:cubicBezTo>
                  <a:cubicBezTo>
                    <a:pt x="16" y="1"/>
                    <a:pt x="19" y="4"/>
                    <a:pt x="19" y="9"/>
                  </a:cubicBezTo>
                  <a:cubicBezTo>
                    <a:pt x="16" y="52"/>
                    <a:pt x="16" y="52"/>
                    <a:pt x="16" y="52"/>
                  </a:cubicBezTo>
                  <a:cubicBezTo>
                    <a:pt x="16" y="56"/>
                    <a:pt x="12" y="60"/>
                    <a:pt x="8" y="5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1"/>
            <p:cNvSpPr>
              <a:spLocks/>
            </p:cNvSpPr>
            <p:nvPr userDrawn="1"/>
          </p:nvSpPr>
          <p:spPr bwMode="gray">
            <a:xfrm>
              <a:off x="1687513" y="2046288"/>
              <a:ext cx="55563" cy="22225"/>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62"/>
            <p:cNvSpPr>
              <a:spLocks noChangeArrowheads="1"/>
            </p:cNvSpPr>
            <p:nvPr userDrawn="1"/>
          </p:nvSpPr>
          <p:spPr bwMode="gray">
            <a:xfrm>
              <a:off x="1681163" y="2068513"/>
              <a:ext cx="587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3"/>
            <p:cNvSpPr>
              <a:spLocks/>
            </p:cNvSpPr>
            <p:nvPr userDrawn="1"/>
          </p:nvSpPr>
          <p:spPr bwMode="gray">
            <a:xfrm>
              <a:off x="1368425" y="2078038"/>
              <a:ext cx="366713" cy="585787"/>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64"/>
            <p:cNvSpPr>
              <a:spLocks/>
            </p:cNvSpPr>
            <p:nvPr userDrawn="1"/>
          </p:nvSpPr>
          <p:spPr bwMode="gray">
            <a:xfrm>
              <a:off x="1401763" y="2078038"/>
              <a:ext cx="333375" cy="846137"/>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65"/>
            <p:cNvSpPr>
              <a:spLocks/>
            </p:cNvSpPr>
            <p:nvPr userDrawn="1"/>
          </p:nvSpPr>
          <p:spPr bwMode="gray">
            <a:xfrm>
              <a:off x="1681163" y="2041525"/>
              <a:ext cx="19050" cy="25400"/>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6"/>
            <p:cNvSpPr>
              <a:spLocks/>
            </p:cNvSpPr>
            <p:nvPr userDrawn="1"/>
          </p:nvSpPr>
          <p:spPr bwMode="gray">
            <a:xfrm>
              <a:off x="1333500" y="2951163"/>
              <a:ext cx="31750" cy="2381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7"/>
            <p:cNvSpPr>
              <a:spLocks/>
            </p:cNvSpPr>
            <p:nvPr userDrawn="1"/>
          </p:nvSpPr>
          <p:spPr bwMode="gray">
            <a:xfrm>
              <a:off x="1208088" y="2922588"/>
              <a:ext cx="284163" cy="4445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8"/>
            <p:cNvSpPr>
              <a:spLocks/>
            </p:cNvSpPr>
            <p:nvPr userDrawn="1"/>
          </p:nvSpPr>
          <p:spPr bwMode="gray">
            <a:xfrm>
              <a:off x="1236663" y="2922588"/>
              <a:ext cx="255588" cy="4445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9"/>
            <p:cNvSpPr>
              <a:spLocks/>
            </p:cNvSpPr>
            <p:nvPr userDrawn="1"/>
          </p:nvSpPr>
          <p:spPr bwMode="gray">
            <a:xfrm>
              <a:off x="1246188" y="3140075"/>
              <a:ext cx="207963" cy="71437"/>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70"/>
            <p:cNvSpPr>
              <a:spLocks noChangeArrowheads="1"/>
            </p:cNvSpPr>
            <p:nvPr userDrawn="1"/>
          </p:nvSpPr>
          <p:spPr bwMode="gray">
            <a:xfrm>
              <a:off x="1246188"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1"/>
            <p:cNvSpPr>
              <a:spLocks noChangeArrowheads="1"/>
            </p:cNvSpPr>
            <p:nvPr userDrawn="1"/>
          </p:nvSpPr>
          <p:spPr bwMode="gray">
            <a:xfrm>
              <a:off x="1420813"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2"/>
            <p:cNvSpPr>
              <a:spLocks/>
            </p:cNvSpPr>
            <p:nvPr userDrawn="1"/>
          </p:nvSpPr>
          <p:spPr bwMode="gray">
            <a:xfrm>
              <a:off x="1296988" y="2692400"/>
              <a:ext cx="52388" cy="160337"/>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
            <p:cNvSpPr>
              <a:spLocks/>
            </p:cNvSpPr>
            <p:nvPr userDrawn="1"/>
          </p:nvSpPr>
          <p:spPr bwMode="gray">
            <a:xfrm>
              <a:off x="1206500" y="2692400"/>
              <a:ext cx="125413" cy="15875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
            <p:cNvSpPr>
              <a:spLocks/>
            </p:cNvSpPr>
            <p:nvPr userDrawn="1"/>
          </p:nvSpPr>
          <p:spPr bwMode="gray">
            <a:xfrm>
              <a:off x="1287463" y="2692400"/>
              <a:ext cx="44450" cy="15875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5"/>
            <p:cNvSpPr>
              <a:spLocks/>
            </p:cNvSpPr>
            <p:nvPr userDrawn="1"/>
          </p:nvSpPr>
          <p:spPr bwMode="gray">
            <a:xfrm>
              <a:off x="1241425" y="2762250"/>
              <a:ext cx="23813" cy="188912"/>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6"/>
            <p:cNvSpPr>
              <a:spLocks/>
            </p:cNvSpPr>
            <p:nvPr userDrawn="1"/>
          </p:nvSpPr>
          <p:spPr bwMode="gray">
            <a:xfrm>
              <a:off x="1636713" y="3189288"/>
              <a:ext cx="209550" cy="55562"/>
            </a:xfrm>
            <a:custGeom>
              <a:avLst/>
              <a:gdLst>
                <a:gd name="T0" fmla="*/ 0 w 217"/>
                <a:gd name="T1" fmla="*/ 15 h 57"/>
                <a:gd name="T2" fmla="*/ 5 w 217"/>
                <a:gd name="T3" fmla="*/ 48 h 57"/>
                <a:gd name="T4" fmla="*/ 26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5" y="57"/>
                    <a:pt x="26" y="56"/>
                  </a:cubicBezTo>
                  <a:cubicBezTo>
                    <a:pt x="128" y="47"/>
                    <a:pt x="128" y="47"/>
                    <a:pt x="128" y="47"/>
                  </a:cubicBezTo>
                  <a:cubicBezTo>
                    <a:pt x="145" y="45"/>
                    <a:pt x="196" y="32"/>
                    <a:pt x="196" y="32"/>
                  </a:cubicBezTo>
                  <a:cubicBezTo>
                    <a:pt x="217" y="24"/>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7"/>
            <p:cNvSpPr>
              <a:spLocks/>
            </p:cNvSpPr>
            <p:nvPr userDrawn="1"/>
          </p:nvSpPr>
          <p:spPr bwMode="gray">
            <a:xfrm>
              <a:off x="1635125" y="3168650"/>
              <a:ext cx="139700" cy="44450"/>
            </a:xfrm>
            <a:custGeom>
              <a:avLst/>
              <a:gdLst>
                <a:gd name="T0" fmla="*/ 1 w 144"/>
                <a:gd name="T1" fmla="*/ 8 h 45"/>
                <a:gd name="T2" fmla="*/ 2 w 144"/>
                <a:gd name="T3" fmla="*/ 36 h 45"/>
                <a:gd name="T4" fmla="*/ 125 w 144"/>
                <a:gd name="T5" fmla="*/ 36 h 45"/>
                <a:gd name="T6" fmla="*/ 138 w 144"/>
                <a:gd name="T7" fmla="*/ 30 h 45"/>
                <a:gd name="T8" fmla="*/ 46 w 144"/>
                <a:gd name="T9" fmla="*/ 0 h 45"/>
                <a:gd name="T10" fmla="*/ 1 w 144"/>
                <a:gd name="T11" fmla="*/ 8 h 45"/>
              </a:gdLst>
              <a:ahLst/>
              <a:cxnLst>
                <a:cxn ang="0">
                  <a:pos x="T0" y="T1"/>
                </a:cxn>
                <a:cxn ang="0">
                  <a:pos x="T2" y="T3"/>
                </a:cxn>
                <a:cxn ang="0">
                  <a:pos x="T4" y="T5"/>
                </a:cxn>
                <a:cxn ang="0">
                  <a:pos x="T6" y="T7"/>
                </a:cxn>
                <a:cxn ang="0">
                  <a:pos x="T8" y="T9"/>
                </a:cxn>
                <a:cxn ang="0">
                  <a:pos x="T10" y="T11"/>
                </a:cxn>
              </a:cxnLst>
              <a:rect l="0" t="0" r="r" b="b"/>
              <a:pathLst>
                <a:path w="144" h="45">
                  <a:moveTo>
                    <a:pt x="1" y="8"/>
                  </a:moveTo>
                  <a:cubicBezTo>
                    <a:pt x="2" y="19"/>
                    <a:pt x="0" y="30"/>
                    <a:pt x="2" y="36"/>
                  </a:cubicBezTo>
                  <a:cubicBezTo>
                    <a:pt x="4" y="45"/>
                    <a:pt x="125" y="36"/>
                    <a:pt x="125" y="36"/>
                  </a:cubicBezTo>
                  <a:cubicBezTo>
                    <a:pt x="128" y="36"/>
                    <a:pt x="144" y="31"/>
                    <a:pt x="138" y="30"/>
                  </a:cubicBezTo>
                  <a:cubicBezTo>
                    <a:pt x="108" y="26"/>
                    <a:pt x="46" y="12"/>
                    <a:pt x="46" y="0"/>
                  </a:cubicBezTo>
                  <a:lnTo>
                    <a:pt x="1" y="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8"/>
            <p:cNvSpPr>
              <a:spLocks/>
            </p:cNvSpPr>
            <p:nvPr userDrawn="1"/>
          </p:nvSpPr>
          <p:spPr bwMode="gray">
            <a:xfrm>
              <a:off x="1147763" y="2501900"/>
              <a:ext cx="119063" cy="212725"/>
            </a:xfrm>
            <a:custGeom>
              <a:avLst/>
              <a:gdLst>
                <a:gd name="T0" fmla="*/ 54 w 124"/>
                <a:gd name="T1" fmla="*/ 0 h 222"/>
                <a:gd name="T2" fmla="*/ 124 w 124"/>
                <a:gd name="T3" fmla="*/ 183 h 222"/>
                <a:gd name="T4" fmla="*/ 53 w 124"/>
                <a:gd name="T5" fmla="*/ 29 h 222"/>
                <a:gd name="T6" fmla="*/ 66 w 124"/>
                <a:gd name="T7" fmla="*/ 14 h 222"/>
              </a:gdLst>
              <a:ahLst/>
              <a:cxnLst>
                <a:cxn ang="0">
                  <a:pos x="T0" y="T1"/>
                </a:cxn>
                <a:cxn ang="0">
                  <a:pos x="T2" y="T3"/>
                </a:cxn>
                <a:cxn ang="0">
                  <a:pos x="T4" y="T5"/>
                </a:cxn>
                <a:cxn ang="0">
                  <a:pos x="T6" y="T7"/>
                </a:cxn>
              </a:cxnLst>
              <a:rect l="0" t="0" r="r" b="b"/>
              <a:pathLst>
                <a:path w="124" h="222">
                  <a:moveTo>
                    <a:pt x="54" y="0"/>
                  </a:moveTo>
                  <a:cubicBezTo>
                    <a:pt x="0" y="54"/>
                    <a:pt x="14" y="222"/>
                    <a:pt x="124" y="183"/>
                  </a:cubicBezTo>
                  <a:cubicBezTo>
                    <a:pt x="81" y="156"/>
                    <a:pt x="29" y="84"/>
                    <a:pt x="53" y="29"/>
                  </a:cubicBezTo>
                  <a:cubicBezTo>
                    <a:pt x="58" y="17"/>
                    <a:pt x="64" y="14"/>
                    <a:pt x="66" y="1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35" name="Rectangle 34"/>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4937760" cy="1828786"/>
          </a:xfrm>
          <a:noFill/>
        </p:spPr>
        <p:txBody>
          <a:bodyPr lIns="146304" tIns="91440" rIns="146304" bIns="91440" anchor="t"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4937760"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34"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67" name="Group 66"/>
          <p:cNvGrpSpPr>
            <a:grpSpLocks noChangeAspect="1"/>
          </p:cNvGrpSpPr>
          <p:nvPr userDrawn="1"/>
        </p:nvGrpSpPr>
        <p:grpSpPr bwMode="gray">
          <a:xfrm>
            <a:off x="6722496" y="818610"/>
            <a:ext cx="4430994" cy="5577840"/>
            <a:chOff x="14836776" y="488950"/>
            <a:chExt cx="4318000" cy="5435600"/>
          </a:xfrm>
        </p:grpSpPr>
        <p:sp>
          <p:nvSpPr>
            <p:cNvPr id="68" name="Freeform 6"/>
            <p:cNvSpPr>
              <a:spLocks/>
            </p:cNvSpPr>
            <p:nvPr userDrawn="1"/>
          </p:nvSpPr>
          <p:spPr bwMode="gray">
            <a:xfrm>
              <a:off x="14836776" y="5715000"/>
              <a:ext cx="4318000" cy="209550"/>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7"/>
            <p:cNvSpPr>
              <a:spLocks/>
            </p:cNvSpPr>
            <p:nvPr userDrawn="1"/>
          </p:nvSpPr>
          <p:spPr bwMode="gray">
            <a:xfrm>
              <a:off x="16922751" y="4827588"/>
              <a:ext cx="460375" cy="925513"/>
            </a:xfrm>
            <a:custGeom>
              <a:avLst/>
              <a:gdLst>
                <a:gd name="T0" fmla="*/ 172 w 290"/>
                <a:gd name="T1" fmla="*/ 581 h 583"/>
                <a:gd name="T2" fmla="*/ 290 w 290"/>
                <a:gd name="T3" fmla="*/ 583 h 583"/>
                <a:gd name="T4" fmla="*/ 98 w 290"/>
                <a:gd name="T5" fmla="*/ 0 h 583"/>
                <a:gd name="T6" fmla="*/ 0 w 290"/>
                <a:gd name="T7" fmla="*/ 28 h 583"/>
                <a:gd name="T8" fmla="*/ 172 w 290"/>
                <a:gd name="T9" fmla="*/ 581 h 583"/>
              </a:gdLst>
              <a:ahLst/>
              <a:cxnLst>
                <a:cxn ang="0">
                  <a:pos x="T0" y="T1"/>
                </a:cxn>
                <a:cxn ang="0">
                  <a:pos x="T2" y="T3"/>
                </a:cxn>
                <a:cxn ang="0">
                  <a:pos x="T4" y="T5"/>
                </a:cxn>
                <a:cxn ang="0">
                  <a:pos x="T6" y="T7"/>
                </a:cxn>
                <a:cxn ang="0">
                  <a:pos x="T8" y="T9"/>
                </a:cxn>
              </a:cxnLst>
              <a:rect l="0" t="0" r="r" b="b"/>
              <a:pathLst>
                <a:path w="290" h="583">
                  <a:moveTo>
                    <a:pt x="172" y="581"/>
                  </a:moveTo>
                  <a:lnTo>
                    <a:pt x="290" y="583"/>
                  </a:lnTo>
                  <a:lnTo>
                    <a:pt x="98" y="0"/>
                  </a:lnTo>
                  <a:lnTo>
                    <a:pt x="0" y="28"/>
                  </a:lnTo>
                  <a:lnTo>
                    <a:pt x="172" y="58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8"/>
            <p:cNvSpPr>
              <a:spLocks/>
            </p:cNvSpPr>
            <p:nvPr userDrawn="1"/>
          </p:nvSpPr>
          <p:spPr bwMode="gray">
            <a:xfrm>
              <a:off x="16611601" y="4894263"/>
              <a:ext cx="327025" cy="852488"/>
            </a:xfrm>
            <a:custGeom>
              <a:avLst/>
              <a:gdLst>
                <a:gd name="T0" fmla="*/ 94 w 206"/>
                <a:gd name="T1" fmla="*/ 537 h 537"/>
                <a:gd name="T2" fmla="*/ 206 w 206"/>
                <a:gd name="T3" fmla="*/ 533 h 537"/>
                <a:gd name="T4" fmla="*/ 116 w 206"/>
                <a:gd name="T5" fmla="*/ 0 h 537"/>
                <a:gd name="T6" fmla="*/ 0 w 206"/>
                <a:gd name="T7" fmla="*/ 0 h 537"/>
                <a:gd name="T8" fmla="*/ 94 w 206"/>
                <a:gd name="T9" fmla="*/ 537 h 537"/>
              </a:gdLst>
              <a:ahLst/>
              <a:cxnLst>
                <a:cxn ang="0">
                  <a:pos x="T0" y="T1"/>
                </a:cxn>
                <a:cxn ang="0">
                  <a:pos x="T2" y="T3"/>
                </a:cxn>
                <a:cxn ang="0">
                  <a:pos x="T4" y="T5"/>
                </a:cxn>
                <a:cxn ang="0">
                  <a:pos x="T6" y="T7"/>
                </a:cxn>
                <a:cxn ang="0">
                  <a:pos x="T8" y="T9"/>
                </a:cxn>
              </a:cxnLst>
              <a:rect l="0" t="0" r="r" b="b"/>
              <a:pathLst>
                <a:path w="206" h="537">
                  <a:moveTo>
                    <a:pt x="94" y="537"/>
                  </a:moveTo>
                  <a:lnTo>
                    <a:pt x="206" y="533"/>
                  </a:lnTo>
                  <a:lnTo>
                    <a:pt x="116" y="0"/>
                  </a:lnTo>
                  <a:lnTo>
                    <a:pt x="0" y="0"/>
                  </a:lnTo>
                  <a:lnTo>
                    <a:pt x="94" y="53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9"/>
            <p:cNvSpPr>
              <a:spLocks/>
            </p:cNvSpPr>
            <p:nvPr userDrawn="1"/>
          </p:nvSpPr>
          <p:spPr bwMode="gray">
            <a:xfrm>
              <a:off x="17152938" y="5665788"/>
              <a:ext cx="571500" cy="228600"/>
            </a:xfrm>
            <a:custGeom>
              <a:avLst/>
              <a:gdLst>
                <a:gd name="T0" fmla="*/ 7 w 176"/>
                <a:gd name="T1" fmla="*/ 71 h 71"/>
                <a:gd name="T2" fmla="*/ 58 w 176"/>
                <a:gd name="T3" fmla="*/ 65 h 71"/>
                <a:gd name="T4" fmla="*/ 59 w 176"/>
                <a:gd name="T5" fmla="*/ 59 h 71"/>
                <a:gd name="T6" fmla="*/ 130 w 176"/>
                <a:gd name="T7" fmla="*/ 58 h 71"/>
                <a:gd name="T8" fmla="*/ 172 w 176"/>
                <a:gd name="T9" fmla="*/ 48 h 71"/>
                <a:gd name="T10" fmla="*/ 175 w 176"/>
                <a:gd name="T11" fmla="*/ 41 h 71"/>
                <a:gd name="T12" fmla="*/ 64 w 176"/>
                <a:gd name="T13" fmla="*/ 0 h 71"/>
                <a:gd name="T14" fmla="*/ 62 w 176"/>
                <a:gd name="T15" fmla="*/ 0 h 71"/>
                <a:gd name="T16" fmla="*/ 39 w 176"/>
                <a:gd name="T17" fmla="*/ 19 h 71"/>
                <a:gd name="T18" fmla="*/ 6 w 176"/>
                <a:gd name="T19" fmla="*/ 7 h 71"/>
                <a:gd name="T20" fmla="*/ 7 w 176"/>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71">
                  <a:moveTo>
                    <a:pt x="7" y="71"/>
                  </a:moveTo>
                  <a:cubicBezTo>
                    <a:pt x="58" y="65"/>
                    <a:pt x="58" y="65"/>
                    <a:pt x="58" y="65"/>
                  </a:cubicBezTo>
                  <a:cubicBezTo>
                    <a:pt x="59" y="59"/>
                    <a:pt x="59" y="59"/>
                    <a:pt x="59" y="59"/>
                  </a:cubicBezTo>
                  <a:cubicBezTo>
                    <a:pt x="75" y="60"/>
                    <a:pt x="112" y="60"/>
                    <a:pt x="130" y="58"/>
                  </a:cubicBezTo>
                  <a:cubicBezTo>
                    <a:pt x="143" y="57"/>
                    <a:pt x="163" y="54"/>
                    <a:pt x="172" y="48"/>
                  </a:cubicBezTo>
                  <a:cubicBezTo>
                    <a:pt x="174" y="47"/>
                    <a:pt x="176" y="43"/>
                    <a:pt x="175" y="41"/>
                  </a:cubicBezTo>
                  <a:cubicBezTo>
                    <a:pt x="171" y="20"/>
                    <a:pt x="88" y="22"/>
                    <a:pt x="64" y="0"/>
                  </a:cubicBezTo>
                  <a:cubicBezTo>
                    <a:pt x="62" y="0"/>
                    <a:pt x="62" y="0"/>
                    <a:pt x="62" y="0"/>
                  </a:cubicBezTo>
                  <a:cubicBezTo>
                    <a:pt x="57" y="5"/>
                    <a:pt x="52" y="18"/>
                    <a:pt x="39" y="19"/>
                  </a:cubicBezTo>
                  <a:cubicBezTo>
                    <a:pt x="27" y="21"/>
                    <a:pt x="12" y="11"/>
                    <a:pt x="6" y="7"/>
                  </a:cubicBezTo>
                  <a:cubicBezTo>
                    <a:pt x="0" y="14"/>
                    <a:pt x="5" y="70"/>
                    <a:pt x="7" y="7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
            <p:cNvSpPr>
              <a:spLocks/>
            </p:cNvSpPr>
            <p:nvPr userDrawn="1"/>
          </p:nvSpPr>
          <p:spPr bwMode="gray">
            <a:xfrm>
              <a:off x="16727488" y="5665788"/>
              <a:ext cx="568325" cy="225425"/>
            </a:xfrm>
            <a:custGeom>
              <a:avLst/>
              <a:gdLst>
                <a:gd name="T0" fmla="*/ 5 w 175"/>
                <a:gd name="T1" fmla="*/ 70 h 70"/>
                <a:gd name="T2" fmla="*/ 56 w 175"/>
                <a:gd name="T3" fmla="*/ 66 h 70"/>
                <a:gd name="T4" fmla="*/ 57 w 175"/>
                <a:gd name="T5" fmla="*/ 59 h 70"/>
                <a:gd name="T6" fmla="*/ 128 w 175"/>
                <a:gd name="T7" fmla="*/ 61 h 70"/>
                <a:gd name="T8" fmla="*/ 171 w 175"/>
                <a:gd name="T9" fmla="*/ 52 h 70"/>
                <a:gd name="T10" fmla="*/ 174 w 175"/>
                <a:gd name="T11" fmla="*/ 45 h 70"/>
                <a:gd name="T12" fmla="*/ 65 w 175"/>
                <a:gd name="T13" fmla="*/ 0 h 70"/>
                <a:gd name="T14" fmla="*/ 63 w 175"/>
                <a:gd name="T15" fmla="*/ 0 h 70"/>
                <a:gd name="T16" fmla="*/ 39 w 175"/>
                <a:gd name="T17" fmla="*/ 19 h 70"/>
                <a:gd name="T18" fmla="*/ 6 w 175"/>
                <a:gd name="T19" fmla="*/ 5 h 70"/>
                <a:gd name="T20" fmla="*/ 5 w 175"/>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0">
                  <a:moveTo>
                    <a:pt x="5" y="70"/>
                  </a:moveTo>
                  <a:cubicBezTo>
                    <a:pt x="56" y="66"/>
                    <a:pt x="56" y="66"/>
                    <a:pt x="56" y="66"/>
                  </a:cubicBezTo>
                  <a:cubicBezTo>
                    <a:pt x="57" y="59"/>
                    <a:pt x="57" y="59"/>
                    <a:pt x="57" y="59"/>
                  </a:cubicBezTo>
                  <a:cubicBezTo>
                    <a:pt x="74" y="61"/>
                    <a:pt x="110" y="62"/>
                    <a:pt x="128" y="61"/>
                  </a:cubicBezTo>
                  <a:cubicBezTo>
                    <a:pt x="142" y="60"/>
                    <a:pt x="161" y="58"/>
                    <a:pt x="171" y="52"/>
                  </a:cubicBezTo>
                  <a:cubicBezTo>
                    <a:pt x="172" y="51"/>
                    <a:pt x="175" y="48"/>
                    <a:pt x="174" y="45"/>
                  </a:cubicBezTo>
                  <a:cubicBezTo>
                    <a:pt x="170" y="25"/>
                    <a:pt x="88" y="23"/>
                    <a:pt x="65" y="0"/>
                  </a:cubicBezTo>
                  <a:cubicBezTo>
                    <a:pt x="63" y="0"/>
                    <a:pt x="63" y="0"/>
                    <a:pt x="63" y="0"/>
                  </a:cubicBezTo>
                  <a:cubicBezTo>
                    <a:pt x="57" y="6"/>
                    <a:pt x="52" y="18"/>
                    <a:pt x="39" y="19"/>
                  </a:cubicBezTo>
                  <a:cubicBezTo>
                    <a:pt x="26" y="20"/>
                    <a:pt x="12" y="10"/>
                    <a:pt x="6" y="5"/>
                  </a:cubicBezTo>
                  <a:cubicBezTo>
                    <a:pt x="0" y="12"/>
                    <a:pt x="3" y="69"/>
                    <a:pt x="5" y="7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1"/>
            <p:cNvSpPr>
              <a:spLocks/>
            </p:cNvSpPr>
            <p:nvPr userDrawn="1"/>
          </p:nvSpPr>
          <p:spPr bwMode="gray">
            <a:xfrm>
              <a:off x="15955963" y="3425825"/>
              <a:ext cx="341313" cy="568325"/>
            </a:xfrm>
            <a:custGeom>
              <a:avLst/>
              <a:gdLst>
                <a:gd name="T0" fmla="*/ 103 w 105"/>
                <a:gd name="T1" fmla="*/ 133 h 176"/>
                <a:gd name="T2" fmla="*/ 83 w 105"/>
                <a:gd name="T3" fmla="*/ 0 h 176"/>
                <a:gd name="T4" fmla="*/ 0 w 105"/>
                <a:gd name="T5" fmla="*/ 12 h 176"/>
                <a:gd name="T6" fmla="*/ 19 w 105"/>
                <a:gd name="T7" fmla="*/ 145 h 176"/>
                <a:gd name="T8" fmla="*/ 67 w 105"/>
                <a:gd name="T9" fmla="*/ 172 h 176"/>
                <a:gd name="T10" fmla="*/ 103 w 105"/>
                <a:gd name="T11" fmla="*/ 133 h 176"/>
              </a:gdLst>
              <a:ahLst/>
              <a:cxnLst>
                <a:cxn ang="0">
                  <a:pos x="T0" y="T1"/>
                </a:cxn>
                <a:cxn ang="0">
                  <a:pos x="T2" y="T3"/>
                </a:cxn>
                <a:cxn ang="0">
                  <a:pos x="T4" y="T5"/>
                </a:cxn>
                <a:cxn ang="0">
                  <a:pos x="T6" y="T7"/>
                </a:cxn>
                <a:cxn ang="0">
                  <a:pos x="T8" y="T9"/>
                </a:cxn>
                <a:cxn ang="0">
                  <a:pos x="T10" y="T11"/>
                </a:cxn>
              </a:cxnLst>
              <a:rect l="0" t="0" r="r" b="b"/>
              <a:pathLst>
                <a:path w="105" h="176">
                  <a:moveTo>
                    <a:pt x="103" y="133"/>
                  </a:moveTo>
                  <a:cubicBezTo>
                    <a:pt x="83" y="0"/>
                    <a:pt x="83" y="0"/>
                    <a:pt x="83" y="0"/>
                  </a:cubicBezTo>
                  <a:cubicBezTo>
                    <a:pt x="0" y="12"/>
                    <a:pt x="0" y="12"/>
                    <a:pt x="0" y="12"/>
                  </a:cubicBezTo>
                  <a:cubicBezTo>
                    <a:pt x="19" y="145"/>
                    <a:pt x="19" y="145"/>
                    <a:pt x="19" y="145"/>
                  </a:cubicBezTo>
                  <a:cubicBezTo>
                    <a:pt x="22" y="161"/>
                    <a:pt x="37" y="176"/>
                    <a:pt x="67" y="172"/>
                  </a:cubicBezTo>
                  <a:cubicBezTo>
                    <a:pt x="98" y="167"/>
                    <a:pt x="105" y="149"/>
                    <a:pt x="103" y="13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
            <p:cNvSpPr>
              <a:spLocks/>
            </p:cNvSpPr>
            <p:nvPr userDrawn="1"/>
          </p:nvSpPr>
          <p:spPr bwMode="gray">
            <a:xfrm>
              <a:off x="15922626" y="3413125"/>
              <a:ext cx="309563" cy="149225"/>
            </a:xfrm>
            <a:custGeom>
              <a:avLst/>
              <a:gdLst>
                <a:gd name="T0" fmla="*/ 3 w 95"/>
                <a:gd name="T1" fmla="*/ 19 h 46"/>
                <a:gd name="T2" fmla="*/ 95 w 95"/>
                <a:gd name="T3" fmla="*/ 16 h 46"/>
                <a:gd name="T4" fmla="*/ 93 w 95"/>
                <a:gd name="T5" fmla="*/ 0 h 46"/>
                <a:gd name="T6" fmla="*/ 0 w 95"/>
                <a:gd name="T7" fmla="*/ 3 h 46"/>
                <a:gd name="T8" fmla="*/ 3 w 95"/>
                <a:gd name="T9" fmla="*/ 19 h 46"/>
              </a:gdLst>
              <a:ahLst/>
              <a:cxnLst>
                <a:cxn ang="0">
                  <a:pos x="T0" y="T1"/>
                </a:cxn>
                <a:cxn ang="0">
                  <a:pos x="T2" y="T3"/>
                </a:cxn>
                <a:cxn ang="0">
                  <a:pos x="T4" y="T5"/>
                </a:cxn>
                <a:cxn ang="0">
                  <a:pos x="T6" y="T7"/>
                </a:cxn>
                <a:cxn ang="0">
                  <a:pos x="T8" y="T9"/>
                </a:cxn>
              </a:cxnLst>
              <a:rect l="0" t="0" r="r" b="b"/>
              <a:pathLst>
                <a:path w="95" h="46">
                  <a:moveTo>
                    <a:pt x="3" y="19"/>
                  </a:moveTo>
                  <a:cubicBezTo>
                    <a:pt x="33" y="46"/>
                    <a:pt x="60" y="35"/>
                    <a:pt x="95" y="16"/>
                  </a:cubicBezTo>
                  <a:cubicBezTo>
                    <a:pt x="93" y="0"/>
                    <a:pt x="93" y="0"/>
                    <a:pt x="93" y="0"/>
                  </a:cubicBezTo>
                  <a:cubicBezTo>
                    <a:pt x="0" y="3"/>
                    <a:pt x="0" y="3"/>
                    <a:pt x="0" y="3"/>
                  </a:cubicBezTo>
                  <a:lnTo>
                    <a:pt x="3" y="19"/>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3"/>
            <p:cNvSpPr>
              <a:spLocks noEditPoints="1"/>
            </p:cNvSpPr>
            <p:nvPr userDrawn="1"/>
          </p:nvSpPr>
          <p:spPr bwMode="gray">
            <a:xfrm>
              <a:off x="17899063" y="4287838"/>
              <a:ext cx="577850" cy="1539875"/>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4"/>
            <p:cNvSpPr>
              <a:spLocks noEditPoints="1"/>
            </p:cNvSpPr>
            <p:nvPr userDrawn="1"/>
          </p:nvSpPr>
          <p:spPr bwMode="gray">
            <a:xfrm>
              <a:off x="15420976" y="4287838"/>
              <a:ext cx="577850" cy="1539875"/>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5"/>
            <p:cNvSpPr>
              <a:spLocks/>
            </p:cNvSpPr>
            <p:nvPr userDrawn="1"/>
          </p:nvSpPr>
          <p:spPr bwMode="gray">
            <a:xfrm>
              <a:off x="15322551" y="4287838"/>
              <a:ext cx="3252788" cy="203200"/>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16"/>
            <p:cNvSpPr>
              <a:spLocks noChangeArrowheads="1"/>
            </p:cNvSpPr>
            <p:nvPr userDrawn="1"/>
          </p:nvSpPr>
          <p:spPr bwMode="gray">
            <a:xfrm>
              <a:off x="15322551" y="4156075"/>
              <a:ext cx="3252788" cy="263525"/>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7"/>
            <p:cNvSpPr>
              <a:spLocks noChangeArrowheads="1"/>
            </p:cNvSpPr>
            <p:nvPr userDrawn="1"/>
          </p:nvSpPr>
          <p:spPr bwMode="gray">
            <a:xfrm>
              <a:off x="16786226" y="4268788"/>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8"/>
            <p:cNvSpPr>
              <a:spLocks/>
            </p:cNvSpPr>
            <p:nvPr userDrawn="1"/>
          </p:nvSpPr>
          <p:spPr bwMode="gray">
            <a:xfrm>
              <a:off x="16098838" y="4287838"/>
              <a:ext cx="711200" cy="65088"/>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9"/>
            <p:cNvSpPr>
              <a:spLocks/>
            </p:cNvSpPr>
            <p:nvPr userDrawn="1"/>
          </p:nvSpPr>
          <p:spPr bwMode="gray">
            <a:xfrm>
              <a:off x="16098838" y="4265613"/>
              <a:ext cx="711200" cy="6350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0"/>
            <p:cNvSpPr>
              <a:spLocks noChangeArrowheads="1"/>
            </p:cNvSpPr>
            <p:nvPr userDrawn="1"/>
          </p:nvSpPr>
          <p:spPr bwMode="gray">
            <a:xfrm>
              <a:off x="17311688" y="4252913"/>
              <a:ext cx="6048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1"/>
            <p:cNvSpPr>
              <a:spLocks/>
            </p:cNvSpPr>
            <p:nvPr userDrawn="1"/>
          </p:nvSpPr>
          <p:spPr bwMode="gray">
            <a:xfrm>
              <a:off x="17292638" y="4210050"/>
              <a:ext cx="642938" cy="46038"/>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2"/>
            <p:cNvSpPr>
              <a:spLocks noChangeArrowheads="1"/>
            </p:cNvSpPr>
            <p:nvPr userDrawn="1"/>
          </p:nvSpPr>
          <p:spPr bwMode="gray">
            <a:xfrm>
              <a:off x="17522826" y="4013200"/>
              <a:ext cx="185738"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3"/>
            <p:cNvSpPr>
              <a:spLocks/>
            </p:cNvSpPr>
            <p:nvPr userDrawn="1"/>
          </p:nvSpPr>
          <p:spPr bwMode="gray">
            <a:xfrm>
              <a:off x="16741776" y="2984500"/>
              <a:ext cx="1744663" cy="103822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4"/>
            <p:cNvSpPr>
              <a:spLocks/>
            </p:cNvSpPr>
            <p:nvPr userDrawn="1"/>
          </p:nvSpPr>
          <p:spPr bwMode="gray">
            <a:xfrm>
              <a:off x="16810038" y="3041650"/>
              <a:ext cx="1611313" cy="9207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5"/>
            <p:cNvSpPr>
              <a:spLocks/>
            </p:cNvSpPr>
            <p:nvPr userDrawn="1"/>
          </p:nvSpPr>
          <p:spPr bwMode="gray">
            <a:xfrm>
              <a:off x="17033876" y="3284537"/>
              <a:ext cx="388938" cy="84138"/>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6"/>
            <p:cNvSpPr>
              <a:spLocks/>
            </p:cNvSpPr>
            <p:nvPr userDrawn="1"/>
          </p:nvSpPr>
          <p:spPr bwMode="gray">
            <a:xfrm>
              <a:off x="17033876" y="3400425"/>
              <a:ext cx="687388" cy="87313"/>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7"/>
            <p:cNvSpPr>
              <a:spLocks/>
            </p:cNvSpPr>
            <p:nvPr userDrawn="1"/>
          </p:nvSpPr>
          <p:spPr bwMode="gray">
            <a:xfrm>
              <a:off x="17413288" y="3519488"/>
              <a:ext cx="687388" cy="84138"/>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8"/>
            <p:cNvSpPr>
              <a:spLocks/>
            </p:cNvSpPr>
            <p:nvPr userDrawn="1"/>
          </p:nvSpPr>
          <p:spPr bwMode="gray">
            <a:xfrm>
              <a:off x="17413288" y="3635375"/>
              <a:ext cx="839788" cy="87313"/>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9"/>
            <p:cNvSpPr>
              <a:spLocks/>
            </p:cNvSpPr>
            <p:nvPr userDrawn="1"/>
          </p:nvSpPr>
          <p:spPr bwMode="gray">
            <a:xfrm>
              <a:off x="16810038" y="3048000"/>
              <a:ext cx="1598613" cy="914400"/>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0"/>
            <p:cNvSpPr>
              <a:spLocks/>
            </p:cNvSpPr>
            <p:nvPr userDrawn="1"/>
          </p:nvSpPr>
          <p:spPr bwMode="gray">
            <a:xfrm>
              <a:off x="17033876" y="3284537"/>
              <a:ext cx="346075" cy="84138"/>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1"/>
            <p:cNvSpPr>
              <a:spLocks/>
            </p:cNvSpPr>
            <p:nvPr userDrawn="1"/>
          </p:nvSpPr>
          <p:spPr bwMode="gray">
            <a:xfrm>
              <a:off x="17033876" y="3400425"/>
              <a:ext cx="554038" cy="87313"/>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2"/>
            <p:cNvSpPr>
              <a:spLocks/>
            </p:cNvSpPr>
            <p:nvPr userDrawn="1"/>
          </p:nvSpPr>
          <p:spPr bwMode="gray">
            <a:xfrm>
              <a:off x="17413288" y="3519488"/>
              <a:ext cx="379413" cy="84138"/>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3"/>
            <p:cNvSpPr>
              <a:spLocks/>
            </p:cNvSpPr>
            <p:nvPr userDrawn="1"/>
          </p:nvSpPr>
          <p:spPr bwMode="gray">
            <a:xfrm>
              <a:off x="17413288" y="3635375"/>
              <a:ext cx="587375" cy="87313"/>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
            <p:cNvSpPr>
              <a:spLocks/>
            </p:cNvSpPr>
            <p:nvPr userDrawn="1"/>
          </p:nvSpPr>
          <p:spPr bwMode="gray">
            <a:xfrm>
              <a:off x="16506826" y="488950"/>
              <a:ext cx="1603375" cy="900113"/>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5"/>
            <p:cNvSpPr>
              <a:spLocks/>
            </p:cNvSpPr>
            <p:nvPr userDrawn="1"/>
          </p:nvSpPr>
          <p:spPr bwMode="gray">
            <a:xfrm>
              <a:off x="16506826" y="731837"/>
              <a:ext cx="1497013" cy="657225"/>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
            <p:cNvSpPr>
              <a:spLocks/>
            </p:cNvSpPr>
            <p:nvPr userDrawn="1"/>
          </p:nvSpPr>
          <p:spPr bwMode="gray">
            <a:xfrm>
              <a:off x="16033751" y="1592262"/>
              <a:ext cx="609600" cy="3429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7"/>
            <p:cNvSpPr>
              <a:spLocks/>
            </p:cNvSpPr>
            <p:nvPr userDrawn="1"/>
          </p:nvSpPr>
          <p:spPr bwMode="gray">
            <a:xfrm>
              <a:off x="18175288" y="563562"/>
              <a:ext cx="515938" cy="290513"/>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8"/>
            <p:cNvSpPr>
              <a:spLocks/>
            </p:cNvSpPr>
            <p:nvPr userDrawn="1"/>
          </p:nvSpPr>
          <p:spPr bwMode="gray">
            <a:xfrm>
              <a:off x="15971838" y="3568700"/>
              <a:ext cx="376238" cy="177800"/>
            </a:xfrm>
            <a:custGeom>
              <a:avLst/>
              <a:gdLst>
                <a:gd name="T0" fmla="*/ 178 w 237"/>
                <a:gd name="T1" fmla="*/ 0 h 112"/>
                <a:gd name="T2" fmla="*/ 0 w 237"/>
                <a:gd name="T3" fmla="*/ 22 h 112"/>
                <a:gd name="T4" fmla="*/ 0 w 237"/>
                <a:gd name="T5" fmla="*/ 105 h 112"/>
                <a:gd name="T6" fmla="*/ 237 w 237"/>
                <a:gd name="T7" fmla="*/ 112 h 112"/>
                <a:gd name="T8" fmla="*/ 178 w 237"/>
                <a:gd name="T9" fmla="*/ 0 h 112"/>
              </a:gdLst>
              <a:ahLst/>
              <a:cxnLst>
                <a:cxn ang="0">
                  <a:pos x="T0" y="T1"/>
                </a:cxn>
                <a:cxn ang="0">
                  <a:pos x="T2" y="T3"/>
                </a:cxn>
                <a:cxn ang="0">
                  <a:pos x="T4" y="T5"/>
                </a:cxn>
                <a:cxn ang="0">
                  <a:pos x="T6" y="T7"/>
                </a:cxn>
                <a:cxn ang="0">
                  <a:pos x="T8" y="T9"/>
                </a:cxn>
              </a:cxnLst>
              <a:rect l="0" t="0" r="r" b="b"/>
              <a:pathLst>
                <a:path w="237" h="112">
                  <a:moveTo>
                    <a:pt x="178" y="0"/>
                  </a:moveTo>
                  <a:lnTo>
                    <a:pt x="0" y="22"/>
                  </a:lnTo>
                  <a:lnTo>
                    <a:pt x="0" y="105"/>
                  </a:lnTo>
                  <a:lnTo>
                    <a:pt x="237" y="112"/>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39"/>
            <p:cNvSpPr>
              <a:spLocks noChangeArrowheads="1"/>
            </p:cNvSpPr>
            <p:nvPr userDrawn="1"/>
          </p:nvSpPr>
          <p:spPr bwMode="gray">
            <a:xfrm>
              <a:off x="16124238" y="4740275"/>
              <a:ext cx="204788" cy="730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0"/>
            <p:cNvSpPr>
              <a:spLocks/>
            </p:cNvSpPr>
            <p:nvPr userDrawn="1"/>
          </p:nvSpPr>
          <p:spPr bwMode="gray">
            <a:xfrm>
              <a:off x="16114713" y="4484688"/>
              <a:ext cx="817563" cy="1177925"/>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1"/>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 name="T16" fmla="*/ 331 w 407"/>
                <a:gd name="T17" fmla="*/ 191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742">
                  <a:moveTo>
                    <a:pt x="331" y="191"/>
                  </a:moveTo>
                  <a:lnTo>
                    <a:pt x="49" y="153"/>
                  </a:lnTo>
                  <a:lnTo>
                    <a:pt x="72" y="6"/>
                  </a:lnTo>
                  <a:lnTo>
                    <a:pt x="27" y="0"/>
                  </a:lnTo>
                  <a:lnTo>
                    <a:pt x="0" y="165"/>
                  </a:lnTo>
                  <a:lnTo>
                    <a:pt x="276" y="207"/>
                  </a:lnTo>
                  <a:lnTo>
                    <a:pt x="358" y="742"/>
                  </a:lnTo>
                  <a:lnTo>
                    <a:pt x="407" y="728"/>
                  </a:lnTo>
                  <a:lnTo>
                    <a:pt x="331" y="191"/>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2"/>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42">
                  <a:moveTo>
                    <a:pt x="331" y="191"/>
                  </a:moveTo>
                  <a:lnTo>
                    <a:pt x="49" y="153"/>
                  </a:lnTo>
                  <a:lnTo>
                    <a:pt x="72" y="6"/>
                  </a:lnTo>
                  <a:lnTo>
                    <a:pt x="27" y="0"/>
                  </a:lnTo>
                  <a:lnTo>
                    <a:pt x="0" y="165"/>
                  </a:lnTo>
                  <a:lnTo>
                    <a:pt x="276" y="207"/>
                  </a:lnTo>
                  <a:lnTo>
                    <a:pt x="358" y="742"/>
                  </a:lnTo>
                  <a:lnTo>
                    <a:pt x="407" y="7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3"/>
            <p:cNvSpPr>
              <a:spLocks/>
            </p:cNvSpPr>
            <p:nvPr userDrawn="1"/>
          </p:nvSpPr>
          <p:spPr bwMode="gray">
            <a:xfrm>
              <a:off x="16098838" y="4519613"/>
              <a:ext cx="1246188" cy="1133475"/>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44"/>
            <p:cNvSpPr>
              <a:spLocks/>
            </p:cNvSpPr>
            <p:nvPr userDrawn="1"/>
          </p:nvSpPr>
          <p:spPr bwMode="gray">
            <a:xfrm>
              <a:off x="16098838" y="4719638"/>
              <a:ext cx="1069975" cy="933450"/>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5"/>
            <p:cNvSpPr>
              <a:spLocks/>
            </p:cNvSpPr>
            <p:nvPr userDrawn="1"/>
          </p:nvSpPr>
          <p:spPr bwMode="gray">
            <a:xfrm>
              <a:off x="15832138" y="3638550"/>
              <a:ext cx="708025" cy="1227138"/>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6"/>
            <p:cNvSpPr>
              <a:spLocks/>
            </p:cNvSpPr>
            <p:nvPr userDrawn="1"/>
          </p:nvSpPr>
          <p:spPr bwMode="gray">
            <a:xfrm>
              <a:off x="17289463" y="1793875"/>
              <a:ext cx="127000" cy="185738"/>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7"/>
            <p:cNvSpPr>
              <a:spLocks/>
            </p:cNvSpPr>
            <p:nvPr userDrawn="1"/>
          </p:nvSpPr>
          <p:spPr bwMode="gray">
            <a:xfrm>
              <a:off x="17006888" y="1231900"/>
              <a:ext cx="646113" cy="644525"/>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9C28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8"/>
            <p:cNvSpPr>
              <a:spLocks/>
            </p:cNvSpPr>
            <p:nvPr userDrawn="1"/>
          </p:nvSpPr>
          <p:spPr bwMode="gray">
            <a:xfrm>
              <a:off x="17010063" y="1347787"/>
              <a:ext cx="668338" cy="525463"/>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9"/>
            <p:cNvSpPr>
              <a:spLocks/>
            </p:cNvSpPr>
            <p:nvPr userDrawn="1"/>
          </p:nvSpPr>
          <p:spPr bwMode="gray">
            <a:xfrm>
              <a:off x="17345026" y="1666875"/>
              <a:ext cx="61913" cy="200025"/>
            </a:xfrm>
            <a:custGeom>
              <a:avLst/>
              <a:gdLst>
                <a:gd name="T0" fmla="*/ 8 w 19"/>
                <a:gd name="T1" fmla="*/ 62 h 62"/>
                <a:gd name="T2" fmla="*/ 0 w 19"/>
                <a:gd name="T3" fmla="*/ 54 h 62"/>
                <a:gd name="T4" fmla="*/ 3 w 19"/>
                <a:gd name="T5" fmla="*/ 7 h 62"/>
                <a:gd name="T6" fmla="*/ 11 w 19"/>
                <a:gd name="T7" fmla="*/ 0 h 62"/>
                <a:gd name="T8" fmla="*/ 18 w 19"/>
                <a:gd name="T9" fmla="*/ 8 h 62"/>
                <a:gd name="T10" fmla="*/ 16 w 19"/>
                <a:gd name="T11" fmla="*/ 54 h 62"/>
                <a:gd name="T12" fmla="*/ 8 w 19"/>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8" y="62"/>
                  </a:moveTo>
                  <a:cubicBezTo>
                    <a:pt x="3" y="62"/>
                    <a:pt x="0" y="58"/>
                    <a:pt x="0" y="54"/>
                  </a:cubicBezTo>
                  <a:cubicBezTo>
                    <a:pt x="3" y="7"/>
                    <a:pt x="3" y="7"/>
                    <a:pt x="3" y="7"/>
                  </a:cubicBezTo>
                  <a:cubicBezTo>
                    <a:pt x="3" y="3"/>
                    <a:pt x="7" y="0"/>
                    <a:pt x="11" y="0"/>
                  </a:cubicBezTo>
                  <a:cubicBezTo>
                    <a:pt x="15" y="0"/>
                    <a:pt x="19" y="4"/>
                    <a:pt x="18" y="8"/>
                  </a:cubicBezTo>
                  <a:cubicBezTo>
                    <a:pt x="16" y="54"/>
                    <a:pt x="16" y="54"/>
                    <a:pt x="16" y="54"/>
                  </a:cubicBezTo>
                  <a:cubicBezTo>
                    <a:pt x="16"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0"/>
            <p:cNvSpPr>
              <a:spLocks/>
            </p:cNvSpPr>
            <p:nvPr userDrawn="1"/>
          </p:nvSpPr>
          <p:spPr bwMode="gray">
            <a:xfrm>
              <a:off x="17425988" y="1706562"/>
              <a:ext cx="58738" cy="200025"/>
            </a:xfrm>
            <a:custGeom>
              <a:avLst/>
              <a:gdLst>
                <a:gd name="T0" fmla="*/ 8 w 18"/>
                <a:gd name="T1" fmla="*/ 62 h 62"/>
                <a:gd name="T2" fmla="*/ 0 w 18"/>
                <a:gd name="T3" fmla="*/ 54 h 62"/>
                <a:gd name="T4" fmla="*/ 3 w 18"/>
                <a:gd name="T5" fmla="*/ 8 h 62"/>
                <a:gd name="T6" fmla="*/ 11 w 18"/>
                <a:gd name="T7" fmla="*/ 0 h 62"/>
                <a:gd name="T8" fmla="*/ 18 w 18"/>
                <a:gd name="T9" fmla="*/ 8 h 62"/>
                <a:gd name="T10" fmla="*/ 16 w 18"/>
                <a:gd name="T11" fmla="*/ 55 h 62"/>
                <a:gd name="T12" fmla="*/ 8 w 18"/>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8" y="62"/>
                  </a:moveTo>
                  <a:cubicBezTo>
                    <a:pt x="3" y="62"/>
                    <a:pt x="0" y="58"/>
                    <a:pt x="0" y="54"/>
                  </a:cubicBezTo>
                  <a:cubicBezTo>
                    <a:pt x="3" y="8"/>
                    <a:pt x="3" y="8"/>
                    <a:pt x="3" y="8"/>
                  </a:cubicBezTo>
                  <a:cubicBezTo>
                    <a:pt x="3" y="3"/>
                    <a:pt x="6" y="0"/>
                    <a:pt x="11" y="0"/>
                  </a:cubicBezTo>
                  <a:cubicBezTo>
                    <a:pt x="15" y="0"/>
                    <a:pt x="18" y="4"/>
                    <a:pt x="18" y="8"/>
                  </a:cubicBezTo>
                  <a:cubicBezTo>
                    <a:pt x="16" y="55"/>
                    <a:pt x="16" y="55"/>
                    <a:pt x="16" y="55"/>
                  </a:cubicBezTo>
                  <a:cubicBezTo>
                    <a:pt x="15"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1"/>
            <p:cNvSpPr>
              <a:spLocks/>
            </p:cNvSpPr>
            <p:nvPr userDrawn="1"/>
          </p:nvSpPr>
          <p:spPr bwMode="gray">
            <a:xfrm>
              <a:off x="17468851" y="1738312"/>
              <a:ext cx="53975" cy="177800"/>
            </a:xfrm>
            <a:custGeom>
              <a:avLst/>
              <a:gdLst>
                <a:gd name="T0" fmla="*/ 7 w 17"/>
                <a:gd name="T1" fmla="*/ 55 h 55"/>
                <a:gd name="T2" fmla="*/ 0 w 17"/>
                <a:gd name="T3" fmla="*/ 47 h 55"/>
                <a:gd name="T4" fmla="*/ 2 w 17"/>
                <a:gd name="T5" fmla="*/ 7 h 55"/>
                <a:gd name="T6" fmla="*/ 10 w 17"/>
                <a:gd name="T7" fmla="*/ 0 h 55"/>
                <a:gd name="T8" fmla="*/ 17 w 17"/>
                <a:gd name="T9" fmla="*/ 8 h 55"/>
                <a:gd name="T10" fmla="*/ 15 w 17"/>
                <a:gd name="T11" fmla="*/ 48 h 55"/>
                <a:gd name="T12" fmla="*/ 7 w 1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7" y="55"/>
                  </a:moveTo>
                  <a:cubicBezTo>
                    <a:pt x="3" y="55"/>
                    <a:pt x="0" y="51"/>
                    <a:pt x="0" y="47"/>
                  </a:cubicBezTo>
                  <a:cubicBezTo>
                    <a:pt x="2" y="7"/>
                    <a:pt x="2" y="7"/>
                    <a:pt x="2" y="7"/>
                  </a:cubicBezTo>
                  <a:cubicBezTo>
                    <a:pt x="2" y="3"/>
                    <a:pt x="6" y="0"/>
                    <a:pt x="10" y="0"/>
                  </a:cubicBezTo>
                  <a:cubicBezTo>
                    <a:pt x="14" y="0"/>
                    <a:pt x="17" y="4"/>
                    <a:pt x="17" y="8"/>
                  </a:cubicBezTo>
                  <a:cubicBezTo>
                    <a:pt x="15" y="48"/>
                    <a:pt x="15" y="48"/>
                    <a:pt x="15" y="48"/>
                  </a:cubicBezTo>
                  <a:cubicBezTo>
                    <a:pt x="15" y="52"/>
                    <a:pt x="11" y="55"/>
                    <a:pt x="7" y="55"/>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2"/>
            <p:cNvSpPr>
              <a:spLocks/>
            </p:cNvSpPr>
            <p:nvPr userDrawn="1"/>
          </p:nvSpPr>
          <p:spPr bwMode="gray">
            <a:xfrm>
              <a:off x="17383126" y="1689100"/>
              <a:ext cx="61913" cy="217488"/>
            </a:xfrm>
            <a:custGeom>
              <a:avLst/>
              <a:gdLst>
                <a:gd name="T0" fmla="*/ 8 w 19"/>
                <a:gd name="T1" fmla="*/ 66 h 67"/>
                <a:gd name="T2" fmla="*/ 1 w 19"/>
                <a:gd name="T3" fmla="*/ 58 h 67"/>
                <a:gd name="T4" fmla="*/ 3 w 19"/>
                <a:gd name="T5" fmla="*/ 8 h 67"/>
                <a:gd name="T6" fmla="*/ 11 w 19"/>
                <a:gd name="T7" fmla="*/ 1 h 67"/>
                <a:gd name="T8" fmla="*/ 19 w 19"/>
                <a:gd name="T9" fmla="*/ 9 h 67"/>
                <a:gd name="T10" fmla="*/ 16 w 19"/>
                <a:gd name="T11" fmla="*/ 59 h 67"/>
                <a:gd name="T12" fmla="*/ 8 w 19"/>
                <a:gd name="T13" fmla="*/ 66 h 67"/>
              </a:gdLst>
              <a:ahLst/>
              <a:cxnLst>
                <a:cxn ang="0">
                  <a:pos x="T0" y="T1"/>
                </a:cxn>
                <a:cxn ang="0">
                  <a:pos x="T2" y="T3"/>
                </a:cxn>
                <a:cxn ang="0">
                  <a:pos x="T4" y="T5"/>
                </a:cxn>
                <a:cxn ang="0">
                  <a:pos x="T6" y="T7"/>
                </a:cxn>
                <a:cxn ang="0">
                  <a:pos x="T8" y="T9"/>
                </a:cxn>
                <a:cxn ang="0">
                  <a:pos x="T10" y="T11"/>
                </a:cxn>
                <a:cxn ang="0">
                  <a:pos x="T12" y="T13"/>
                </a:cxn>
              </a:cxnLst>
              <a:rect l="0" t="0" r="r" b="b"/>
              <a:pathLst>
                <a:path w="19" h="67">
                  <a:moveTo>
                    <a:pt x="8" y="66"/>
                  </a:moveTo>
                  <a:cubicBezTo>
                    <a:pt x="4" y="66"/>
                    <a:pt x="0" y="63"/>
                    <a:pt x="1" y="58"/>
                  </a:cubicBezTo>
                  <a:cubicBezTo>
                    <a:pt x="3" y="8"/>
                    <a:pt x="3" y="8"/>
                    <a:pt x="3" y="8"/>
                  </a:cubicBezTo>
                  <a:cubicBezTo>
                    <a:pt x="3" y="4"/>
                    <a:pt x="7" y="0"/>
                    <a:pt x="11" y="1"/>
                  </a:cubicBezTo>
                  <a:cubicBezTo>
                    <a:pt x="16" y="1"/>
                    <a:pt x="19" y="4"/>
                    <a:pt x="19" y="9"/>
                  </a:cubicBezTo>
                  <a:cubicBezTo>
                    <a:pt x="16" y="59"/>
                    <a:pt x="16" y="59"/>
                    <a:pt x="16" y="59"/>
                  </a:cubicBezTo>
                  <a:cubicBezTo>
                    <a:pt x="16" y="63"/>
                    <a:pt x="12" y="67"/>
                    <a:pt x="8" y="66"/>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3"/>
            <p:cNvSpPr>
              <a:spLocks/>
            </p:cNvSpPr>
            <p:nvPr userDrawn="1"/>
          </p:nvSpPr>
          <p:spPr bwMode="gray">
            <a:xfrm>
              <a:off x="17345026" y="1851025"/>
              <a:ext cx="184150" cy="74613"/>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4"/>
            <p:cNvSpPr>
              <a:spLocks noChangeArrowheads="1"/>
            </p:cNvSpPr>
            <p:nvPr userDrawn="1"/>
          </p:nvSpPr>
          <p:spPr bwMode="gray">
            <a:xfrm>
              <a:off x="17322801" y="1925637"/>
              <a:ext cx="1968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5"/>
            <p:cNvSpPr>
              <a:spLocks/>
            </p:cNvSpPr>
            <p:nvPr userDrawn="1"/>
          </p:nvSpPr>
          <p:spPr bwMode="gray">
            <a:xfrm>
              <a:off x="16270288" y="1960562"/>
              <a:ext cx="1233488" cy="1968500"/>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6"/>
            <p:cNvSpPr>
              <a:spLocks/>
            </p:cNvSpPr>
            <p:nvPr userDrawn="1"/>
          </p:nvSpPr>
          <p:spPr bwMode="gray">
            <a:xfrm>
              <a:off x="16384588" y="1960562"/>
              <a:ext cx="1119188" cy="2846388"/>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7"/>
            <p:cNvSpPr>
              <a:spLocks/>
            </p:cNvSpPr>
            <p:nvPr userDrawn="1"/>
          </p:nvSpPr>
          <p:spPr bwMode="gray">
            <a:xfrm>
              <a:off x="17322801" y="1835150"/>
              <a:ext cx="63500" cy="87313"/>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8"/>
            <p:cNvSpPr>
              <a:spLocks/>
            </p:cNvSpPr>
            <p:nvPr userDrawn="1"/>
          </p:nvSpPr>
          <p:spPr bwMode="gray">
            <a:xfrm>
              <a:off x="16154401" y="4900613"/>
              <a:ext cx="106363" cy="7969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9"/>
            <p:cNvSpPr>
              <a:spLocks/>
            </p:cNvSpPr>
            <p:nvPr userDrawn="1"/>
          </p:nvSpPr>
          <p:spPr bwMode="gray">
            <a:xfrm>
              <a:off x="15728951" y="4800600"/>
              <a:ext cx="957263" cy="15240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0"/>
            <p:cNvSpPr>
              <a:spLocks/>
            </p:cNvSpPr>
            <p:nvPr userDrawn="1"/>
          </p:nvSpPr>
          <p:spPr bwMode="gray">
            <a:xfrm>
              <a:off x="15825788" y="4800600"/>
              <a:ext cx="860425" cy="15240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61"/>
            <p:cNvSpPr>
              <a:spLocks/>
            </p:cNvSpPr>
            <p:nvPr userDrawn="1"/>
          </p:nvSpPr>
          <p:spPr bwMode="gray">
            <a:xfrm>
              <a:off x="15855951" y="5534025"/>
              <a:ext cx="703263" cy="241300"/>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2"/>
            <p:cNvSpPr>
              <a:spLocks noChangeArrowheads="1"/>
            </p:cNvSpPr>
            <p:nvPr userDrawn="1"/>
          </p:nvSpPr>
          <p:spPr bwMode="gray">
            <a:xfrm>
              <a:off x="1585595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63"/>
            <p:cNvSpPr>
              <a:spLocks noChangeArrowheads="1"/>
            </p:cNvSpPr>
            <p:nvPr userDrawn="1"/>
          </p:nvSpPr>
          <p:spPr bwMode="gray">
            <a:xfrm>
              <a:off x="1644650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64"/>
            <p:cNvSpPr>
              <a:spLocks/>
            </p:cNvSpPr>
            <p:nvPr userDrawn="1"/>
          </p:nvSpPr>
          <p:spPr bwMode="gray">
            <a:xfrm>
              <a:off x="16030576" y="4025900"/>
              <a:ext cx="174625" cy="539750"/>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5"/>
            <p:cNvSpPr>
              <a:spLocks/>
            </p:cNvSpPr>
            <p:nvPr userDrawn="1"/>
          </p:nvSpPr>
          <p:spPr bwMode="gray">
            <a:xfrm>
              <a:off x="15725776" y="4029075"/>
              <a:ext cx="417513" cy="53340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6"/>
            <p:cNvSpPr>
              <a:spLocks/>
            </p:cNvSpPr>
            <p:nvPr userDrawn="1"/>
          </p:nvSpPr>
          <p:spPr bwMode="gray">
            <a:xfrm>
              <a:off x="15998826" y="4029075"/>
              <a:ext cx="144463" cy="53340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7"/>
            <p:cNvSpPr>
              <a:spLocks/>
            </p:cNvSpPr>
            <p:nvPr userDrawn="1"/>
          </p:nvSpPr>
          <p:spPr bwMode="gray">
            <a:xfrm>
              <a:off x="15841663" y="4262438"/>
              <a:ext cx="80963" cy="635000"/>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8"/>
            <p:cNvSpPr>
              <a:spLocks/>
            </p:cNvSpPr>
            <p:nvPr userDrawn="1"/>
          </p:nvSpPr>
          <p:spPr bwMode="gray">
            <a:xfrm>
              <a:off x="15679738" y="2997200"/>
              <a:ext cx="652463" cy="752475"/>
            </a:xfrm>
            <a:custGeom>
              <a:avLst/>
              <a:gdLst>
                <a:gd name="T0" fmla="*/ 197 w 201"/>
                <a:gd name="T1" fmla="*/ 100 h 233"/>
                <a:gd name="T2" fmla="*/ 165 w 201"/>
                <a:gd name="T3" fmla="*/ 68 h 233"/>
                <a:gd name="T4" fmla="*/ 165 w 201"/>
                <a:gd name="T5" fmla="*/ 63 h 233"/>
                <a:gd name="T6" fmla="*/ 172 w 201"/>
                <a:gd name="T7" fmla="*/ 56 h 233"/>
                <a:gd name="T8" fmla="*/ 171 w 201"/>
                <a:gd name="T9" fmla="*/ 50 h 233"/>
                <a:gd name="T10" fmla="*/ 144 w 201"/>
                <a:gd name="T11" fmla="*/ 34 h 233"/>
                <a:gd name="T12" fmla="*/ 137 w 201"/>
                <a:gd name="T13" fmla="*/ 29 h 233"/>
                <a:gd name="T14" fmla="*/ 108 w 201"/>
                <a:gd name="T15" fmla="*/ 0 h 233"/>
                <a:gd name="T16" fmla="*/ 3 w 201"/>
                <a:gd name="T17" fmla="*/ 69 h 233"/>
                <a:gd name="T18" fmla="*/ 13 w 201"/>
                <a:gd name="T19" fmla="*/ 84 h 233"/>
                <a:gd name="T20" fmla="*/ 0 w 201"/>
                <a:gd name="T21" fmla="*/ 93 h 233"/>
                <a:gd name="T22" fmla="*/ 196 w 201"/>
                <a:gd name="T23" fmla="*/ 113 h 233"/>
                <a:gd name="T24" fmla="*/ 197 w 201"/>
                <a:gd name="T25" fmla="*/ 10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33">
                  <a:moveTo>
                    <a:pt x="197" y="100"/>
                  </a:moveTo>
                  <a:cubicBezTo>
                    <a:pt x="183" y="92"/>
                    <a:pt x="165" y="68"/>
                    <a:pt x="165" y="68"/>
                  </a:cubicBezTo>
                  <a:cubicBezTo>
                    <a:pt x="164" y="67"/>
                    <a:pt x="164" y="64"/>
                    <a:pt x="165" y="63"/>
                  </a:cubicBezTo>
                  <a:cubicBezTo>
                    <a:pt x="172" y="56"/>
                    <a:pt x="172" y="56"/>
                    <a:pt x="172" y="56"/>
                  </a:cubicBezTo>
                  <a:cubicBezTo>
                    <a:pt x="174" y="55"/>
                    <a:pt x="174" y="52"/>
                    <a:pt x="171" y="50"/>
                  </a:cubicBezTo>
                  <a:cubicBezTo>
                    <a:pt x="144" y="34"/>
                    <a:pt x="144" y="34"/>
                    <a:pt x="144" y="34"/>
                  </a:cubicBezTo>
                  <a:cubicBezTo>
                    <a:pt x="141" y="33"/>
                    <a:pt x="139" y="31"/>
                    <a:pt x="137" y="29"/>
                  </a:cubicBezTo>
                  <a:cubicBezTo>
                    <a:pt x="108" y="0"/>
                    <a:pt x="108" y="0"/>
                    <a:pt x="108" y="0"/>
                  </a:cubicBezTo>
                  <a:cubicBezTo>
                    <a:pt x="3" y="69"/>
                    <a:pt x="3" y="69"/>
                    <a:pt x="3" y="69"/>
                  </a:cubicBezTo>
                  <a:cubicBezTo>
                    <a:pt x="13" y="84"/>
                    <a:pt x="13" y="84"/>
                    <a:pt x="13" y="84"/>
                  </a:cubicBezTo>
                  <a:cubicBezTo>
                    <a:pt x="0" y="93"/>
                    <a:pt x="0" y="93"/>
                    <a:pt x="0" y="93"/>
                  </a:cubicBezTo>
                  <a:cubicBezTo>
                    <a:pt x="0" y="93"/>
                    <a:pt x="59" y="233"/>
                    <a:pt x="196" y="113"/>
                  </a:cubicBezTo>
                  <a:cubicBezTo>
                    <a:pt x="200" y="109"/>
                    <a:pt x="201" y="102"/>
                    <a:pt x="197" y="10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9"/>
            <p:cNvSpPr>
              <a:spLocks/>
            </p:cNvSpPr>
            <p:nvPr userDrawn="1"/>
          </p:nvSpPr>
          <p:spPr bwMode="gray">
            <a:xfrm>
              <a:off x="15635288" y="2913062"/>
              <a:ext cx="466725" cy="609600"/>
            </a:xfrm>
            <a:custGeom>
              <a:avLst/>
              <a:gdLst>
                <a:gd name="T0" fmla="*/ 10 w 144"/>
                <a:gd name="T1" fmla="*/ 65 h 189"/>
                <a:gd name="T2" fmla="*/ 65 w 144"/>
                <a:gd name="T3" fmla="*/ 14 h 189"/>
                <a:gd name="T4" fmla="*/ 128 w 144"/>
                <a:gd name="T5" fmla="*/ 15 h 189"/>
                <a:gd name="T6" fmla="*/ 102 w 144"/>
                <a:gd name="T7" fmla="*/ 46 h 189"/>
                <a:gd name="T8" fmla="*/ 85 w 144"/>
                <a:gd name="T9" fmla="*/ 72 h 189"/>
                <a:gd name="T10" fmla="*/ 115 w 144"/>
                <a:gd name="T11" fmla="*/ 101 h 189"/>
                <a:gd name="T12" fmla="*/ 109 w 144"/>
                <a:gd name="T13" fmla="*/ 110 h 189"/>
                <a:gd name="T14" fmla="*/ 103 w 144"/>
                <a:gd name="T15" fmla="*/ 111 h 189"/>
                <a:gd name="T16" fmla="*/ 72 w 144"/>
                <a:gd name="T17" fmla="*/ 110 h 189"/>
                <a:gd name="T18" fmla="*/ 83 w 144"/>
                <a:gd name="T19" fmla="*/ 136 h 189"/>
                <a:gd name="T20" fmla="*/ 106 w 144"/>
                <a:gd name="T21" fmla="*/ 144 h 189"/>
                <a:gd name="T22" fmla="*/ 107 w 144"/>
                <a:gd name="T23" fmla="*/ 188 h 189"/>
                <a:gd name="T24" fmla="*/ 32 w 144"/>
                <a:gd name="T25" fmla="*/ 161 h 189"/>
                <a:gd name="T26" fmla="*/ 5 w 144"/>
                <a:gd name="T27" fmla="*/ 83 h 189"/>
                <a:gd name="T28" fmla="*/ 10 w 144"/>
                <a:gd name="T29" fmla="*/ 6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89">
                  <a:moveTo>
                    <a:pt x="10" y="65"/>
                  </a:moveTo>
                  <a:cubicBezTo>
                    <a:pt x="21" y="43"/>
                    <a:pt x="32" y="26"/>
                    <a:pt x="65" y="14"/>
                  </a:cubicBezTo>
                  <a:cubicBezTo>
                    <a:pt x="100" y="0"/>
                    <a:pt x="123" y="7"/>
                    <a:pt x="128" y="15"/>
                  </a:cubicBezTo>
                  <a:cubicBezTo>
                    <a:pt x="144" y="39"/>
                    <a:pt x="117" y="41"/>
                    <a:pt x="102" y="46"/>
                  </a:cubicBezTo>
                  <a:cubicBezTo>
                    <a:pt x="76" y="53"/>
                    <a:pt x="80" y="67"/>
                    <a:pt x="85" y="72"/>
                  </a:cubicBezTo>
                  <a:cubicBezTo>
                    <a:pt x="115" y="101"/>
                    <a:pt x="115" y="101"/>
                    <a:pt x="115" y="101"/>
                  </a:cubicBezTo>
                  <a:cubicBezTo>
                    <a:pt x="109" y="110"/>
                    <a:pt x="109" y="110"/>
                    <a:pt x="109" y="110"/>
                  </a:cubicBezTo>
                  <a:cubicBezTo>
                    <a:pt x="107" y="112"/>
                    <a:pt x="105" y="112"/>
                    <a:pt x="103" y="111"/>
                  </a:cubicBezTo>
                  <a:cubicBezTo>
                    <a:pt x="97" y="107"/>
                    <a:pt x="81" y="98"/>
                    <a:pt x="72" y="110"/>
                  </a:cubicBezTo>
                  <a:cubicBezTo>
                    <a:pt x="63" y="123"/>
                    <a:pt x="75" y="133"/>
                    <a:pt x="83" y="136"/>
                  </a:cubicBezTo>
                  <a:cubicBezTo>
                    <a:pt x="91" y="139"/>
                    <a:pt x="100" y="137"/>
                    <a:pt x="106" y="144"/>
                  </a:cubicBezTo>
                  <a:cubicBezTo>
                    <a:pt x="109" y="148"/>
                    <a:pt x="126" y="168"/>
                    <a:pt x="107" y="188"/>
                  </a:cubicBezTo>
                  <a:cubicBezTo>
                    <a:pt x="73" y="189"/>
                    <a:pt x="49" y="176"/>
                    <a:pt x="32" y="161"/>
                  </a:cubicBezTo>
                  <a:cubicBezTo>
                    <a:pt x="11" y="141"/>
                    <a:pt x="0" y="112"/>
                    <a:pt x="5" y="83"/>
                  </a:cubicBezTo>
                  <a:cubicBezTo>
                    <a:pt x="6" y="77"/>
                    <a:pt x="8" y="71"/>
                    <a:pt x="10" y="65"/>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0"/>
            <p:cNvSpPr>
              <a:spLocks/>
            </p:cNvSpPr>
            <p:nvPr userDrawn="1"/>
          </p:nvSpPr>
          <p:spPr bwMode="gray">
            <a:xfrm>
              <a:off x="16065501" y="3125787"/>
              <a:ext cx="39688" cy="39688"/>
            </a:xfrm>
            <a:custGeom>
              <a:avLst/>
              <a:gdLst>
                <a:gd name="T0" fmla="*/ 11 w 12"/>
                <a:gd name="T1" fmla="*/ 3 h 12"/>
                <a:gd name="T2" fmla="*/ 9 w 12"/>
                <a:gd name="T3" fmla="*/ 10 h 12"/>
                <a:gd name="T4" fmla="*/ 2 w 12"/>
                <a:gd name="T5" fmla="*/ 9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2" y="9"/>
                    <a:pt x="9" y="10"/>
                  </a:cubicBezTo>
                  <a:cubicBezTo>
                    <a:pt x="7" y="12"/>
                    <a:pt x="3" y="11"/>
                    <a:pt x="2" y="9"/>
                  </a:cubicBezTo>
                  <a:cubicBezTo>
                    <a:pt x="0" y="6"/>
                    <a:pt x="1" y="3"/>
                    <a:pt x="4" y="1"/>
                  </a:cubicBezTo>
                  <a:cubicBezTo>
                    <a:pt x="6" y="0"/>
                    <a:pt x="9" y="1"/>
                    <a:pt x="1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1"/>
            <p:cNvSpPr>
              <a:spLocks/>
            </p:cNvSpPr>
            <p:nvPr userDrawn="1"/>
          </p:nvSpPr>
          <p:spPr bwMode="gray">
            <a:xfrm>
              <a:off x="16202026" y="3254375"/>
              <a:ext cx="71438" cy="58738"/>
            </a:xfrm>
            <a:custGeom>
              <a:avLst/>
              <a:gdLst>
                <a:gd name="T0" fmla="*/ 13 w 22"/>
                <a:gd name="T1" fmla="*/ 0 h 18"/>
                <a:gd name="T2" fmla="*/ 0 w 22"/>
                <a:gd name="T3" fmla="*/ 18 h 18"/>
                <a:gd name="T4" fmla="*/ 22 w 22"/>
                <a:gd name="T5" fmla="*/ 8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10" y="8"/>
                    <a:pt x="0" y="18"/>
                    <a:pt x="0" y="18"/>
                  </a:cubicBezTo>
                  <a:cubicBezTo>
                    <a:pt x="0" y="18"/>
                    <a:pt x="16" y="15"/>
                    <a:pt x="22" y="8"/>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03746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4937760" cy="1828800"/>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4937760"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493776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
        <p:nvSpPr>
          <p:cNvPr id="64" name="Rectangle 63"/>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77"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67" name="Group 66"/>
          <p:cNvGrpSpPr>
            <a:grpSpLocks noChangeAspect="1"/>
          </p:cNvGrpSpPr>
          <p:nvPr userDrawn="1"/>
        </p:nvGrpSpPr>
        <p:grpSpPr bwMode="gray">
          <a:xfrm>
            <a:off x="6722541" y="818610"/>
            <a:ext cx="4433342" cy="5580084"/>
            <a:chOff x="942975" y="1641475"/>
            <a:chExt cx="1282700" cy="1614487"/>
          </a:xfrm>
        </p:grpSpPr>
        <p:sp>
          <p:nvSpPr>
            <p:cNvPr id="68" name="Freeform 6"/>
            <p:cNvSpPr>
              <a:spLocks/>
            </p:cNvSpPr>
            <p:nvPr userDrawn="1"/>
          </p:nvSpPr>
          <p:spPr bwMode="gray">
            <a:xfrm>
              <a:off x="1285875" y="2513013"/>
              <a:ext cx="76200" cy="127000"/>
            </a:xfrm>
            <a:custGeom>
              <a:avLst/>
              <a:gdLst>
                <a:gd name="T0" fmla="*/ 71 w 79"/>
                <a:gd name="T1" fmla="*/ 0 h 131"/>
                <a:gd name="T2" fmla="*/ 0 w 79"/>
                <a:gd name="T3" fmla="*/ 15 h 131"/>
                <a:gd name="T4" fmla="*/ 9 w 79"/>
                <a:gd name="T5" fmla="*/ 85 h 131"/>
                <a:gd name="T6" fmla="*/ 50 w 79"/>
                <a:gd name="T7" fmla="*/ 127 h 131"/>
                <a:gd name="T8" fmla="*/ 77 w 79"/>
                <a:gd name="T9" fmla="*/ 75 h 131"/>
                <a:gd name="T10" fmla="*/ 71 w 79"/>
                <a:gd name="T11" fmla="*/ 0 h 131"/>
              </a:gdLst>
              <a:ahLst/>
              <a:cxnLst>
                <a:cxn ang="0">
                  <a:pos x="T0" y="T1"/>
                </a:cxn>
                <a:cxn ang="0">
                  <a:pos x="T2" y="T3"/>
                </a:cxn>
                <a:cxn ang="0">
                  <a:pos x="T4" y="T5"/>
                </a:cxn>
                <a:cxn ang="0">
                  <a:pos x="T6" y="T7"/>
                </a:cxn>
                <a:cxn ang="0">
                  <a:pos x="T8" y="T9"/>
                </a:cxn>
                <a:cxn ang="0">
                  <a:pos x="T10" y="T11"/>
                </a:cxn>
              </a:cxnLst>
              <a:rect l="0" t="0" r="r" b="b"/>
              <a:pathLst>
                <a:path w="79" h="131">
                  <a:moveTo>
                    <a:pt x="71" y="0"/>
                  </a:moveTo>
                  <a:cubicBezTo>
                    <a:pt x="0" y="15"/>
                    <a:pt x="0" y="15"/>
                    <a:pt x="0" y="15"/>
                  </a:cubicBezTo>
                  <a:cubicBezTo>
                    <a:pt x="0" y="15"/>
                    <a:pt x="6" y="68"/>
                    <a:pt x="9" y="85"/>
                  </a:cubicBezTo>
                  <a:cubicBezTo>
                    <a:pt x="12" y="99"/>
                    <a:pt x="20" y="131"/>
                    <a:pt x="50" y="127"/>
                  </a:cubicBezTo>
                  <a:cubicBezTo>
                    <a:pt x="79" y="122"/>
                    <a:pt x="77" y="90"/>
                    <a:pt x="77" y="75"/>
                  </a:cubicBezTo>
                  <a:cubicBezTo>
                    <a:pt x="75" y="57"/>
                    <a:pt x="71" y="0"/>
                    <a:pt x="71" y="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
            <p:cNvSpPr>
              <a:spLocks/>
            </p:cNvSpPr>
            <p:nvPr userDrawn="1"/>
          </p:nvSpPr>
          <p:spPr bwMode="gray">
            <a:xfrm>
              <a:off x="1296988" y="2532063"/>
              <a:ext cx="60325" cy="31750"/>
            </a:xfrm>
            <a:custGeom>
              <a:avLst/>
              <a:gdLst>
                <a:gd name="T0" fmla="*/ 0 w 63"/>
                <a:gd name="T1" fmla="*/ 9 h 34"/>
                <a:gd name="T2" fmla="*/ 63 w 63"/>
                <a:gd name="T3" fmla="*/ 17 h 34"/>
                <a:gd name="T4" fmla="*/ 62 w 63"/>
                <a:gd name="T5" fmla="*/ 0 h 34"/>
                <a:gd name="T6" fmla="*/ 0 w 63"/>
                <a:gd name="T7" fmla="*/ 9 h 34"/>
              </a:gdLst>
              <a:ahLst/>
              <a:cxnLst>
                <a:cxn ang="0">
                  <a:pos x="T0" y="T1"/>
                </a:cxn>
                <a:cxn ang="0">
                  <a:pos x="T2" y="T3"/>
                </a:cxn>
                <a:cxn ang="0">
                  <a:pos x="T4" y="T5"/>
                </a:cxn>
                <a:cxn ang="0">
                  <a:pos x="T6" y="T7"/>
                </a:cxn>
              </a:cxnLst>
              <a:rect l="0" t="0" r="r" b="b"/>
              <a:pathLst>
                <a:path w="63" h="34">
                  <a:moveTo>
                    <a:pt x="0" y="9"/>
                  </a:moveTo>
                  <a:cubicBezTo>
                    <a:pt x="1" y="34"/>
                    <a:pt x="46" y="23"/>
                    <a:pt x="63" y="17"/>
                  </a:cubicBezTo>
                  <a:cubicBezTo>
                    <a:pt x="62" y="0"/>
                    <a:pt x="62" y="0"/>
                    <a:pt x="62" y="0"/>
                  </a:cubicBezTo>
                  <a:lnTo>
                    <a:pt x="0" y="9"/>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8"/>
            <p:cNvSpPr>
              <a:spLocks/>
            </p:cNvSpPr>
            <p:nvPr userDrawn="1"/>
          </p:nvSpPr>
          <p:spPr bwMode="gray">
            <a:xfrm>
              <a:off x="1192213" y="2368550"/>
              <a:ext cx="187325" cy="187325"/>
            </a:xfrm>
            <a:custGeom>
              <a:avLst/>
              <a:gdLst>
                <a:gd name="T0" fmla="*/ 136 w 195"/>
                <a:gd name="T1" fmla="*/ 64 h 196"/>
                <a:gd name="T2" fmla="*/ 5 w 195"/>
                <a:gd name="T3" fmla="*/ 112 h 196"/>
                <a:gd name="T4" fmla="*/ 102 w 195"/>
                <a:gd name="T5" fmla="*/ 193 h 196"/>
                <a:gd name="T6" fmla="*/ 179 w 195"/>
                <a:gd name="T7" fmla="*/ 168 h 196"/>
                <a:gd name="T8" fmla="*/ 191 w 195"/>
                <a:gd name="T9" fmla="*/ 152 h 196"/>
                <a:gd name="T10" fmla="*/ 170 w 195"/>
                <a:gd name="T11" fmla="*/ 105 h 196"/>
                <a:gd name="T12" fmla="*/ 175 w 195"/>
                <a:gd name="T13" fmla="*/ 88 h 196"/>
                <a:gd name="T14" fmla="*/ 141 w 195"/>
                <a:gd name="T15" fmla="*/ 69 h 196"/>
                <a:gd name="T16" fmla="*/ 136 w 195"/>
                <a:gd name="T17" fmla="*/ 64 h 196"/>
                <a:gd name="T18" fmla="*/ 136 w 195"/>
                <a:gd name="T19" fmla="*/ 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6">
                  <a:moveTo>
                    <a:pt x="136" y="64"/>
                  </a:moveTo>
                  <a:cubicBezTo>
                    <a:pt x="78" y="0"/>
                    <a:pt x="0" y="49"/>
                    <a:pt x="5" y="112"/>
                  </a:cubicBezTo>
                  <a:cubicBezTo>
                    <a:pt x="9" y="174"/>
                    <a:pt x="60" y="192"/>
                    <a:pt x="102" y="193"/>
                  </a:cubicBezTo>
                  <a:cubicBezTo>
                    <a:pt x="134" y="196"/>
                    <a:pt x="165" y="176"/>
                    <a:pt x="179" y="168"/>
                  </a:cubicBezTo>
                  <a:cubicBezTo>
                    <a:pt x="195" y="160"/>
                    <a:pt x="191" y="152"/>
                    <a:pt x="191" y="152"/>
                  </a:cubicBezTo>
                  <a:cubicBezTo>
                    <a:pt x="186" y="143"/>
                    <a:pt x="169" y="112"/>
                    <a:pt x="170" y="105"/>
                  </a:cubicBezTo>
                  <a:cubicBezTo>
                    <a:pt x="187" y="91"/>
                    <a:pt x="177" y="89"/>
                    <a:pt x="175" y="88"/>
                  </a:cubicBezTo>
                  <a:cubicBezTo>
                    <a:pt x="172" y="86"/>
                    <a:pt x="144" y="73"/>
                    <a:pt x="141" y="69"/>
                  </a:cubicBezTo>
                  <a:cubicBezTo>
                    <a:pt x="139" y="67"/>
                    <a:pt x="138" y="65"/>
                    <a:pt x="136" y="64"/>
                  </a:cubicBezTo>
                  <a:cubicBezTo>
                    <a:pt x="136" y="64"/>
                    <a:pt x="136" y="64"/>
                    <a:pt x="136" y="6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9"/>
            <p:cNvSpPr>
              <a:spLocks/>
            </p:cNvSpPr>
            <p:nvPr userDrawn="1"/>
          </p:nvSpPr>
          <p:spPr bwMode="gray">
            <a:xfrm>
              <a:off x="1265238" y="2482850"/>
              <a:ext cx="19050" cy="30162"/>
            </a:xfrm>
            <a:custGeom>
              <a:avLst/>
              <a:gdLst>
                <a:gd name="T0" fmla="*/ 9 w 20"/>
                <a:gd name="T1" fmla="*/ 0 h 32"/>
                <a:gd name="T2" fmla="*/ 0 w 20"/>
                <a:gd name="T3" fmla="*/ 7 h 32"/>
                <a:gd name="T4" fmla="*/ 11 w 20"/>
                <a:gd name="T5" fmla="*/ 24 h 32"/>
                <a:gd name="T6" fmla="*/ 20 w 20"/>
                <a:gd name="T7" fmla="*/ 32 h 32"/>
                <a:gd name="T8" fmla="*/ 9 w 20"/>
                <a:gd name="T9" fmla="*/ 0 h 32"/>
              </a:gdLst>
              <a:ahLst/>
              <a:cxnLst>
                <a:cxn ang="0">
                  <a:pos x="T0" y="T1"/>
                </a:cxn>
                <a:cxn ang="0">
                  <a:pos x="T2" y="T3"/>
                </a:cxn>
                <a:cxn ang="0">
                  <a:pos x="T4" y="T5"/>
                </a:cxn>
                <a:cxn ang="0">
                  <a:pos x="T6" y="T7"/>
                </a:cxn>
                <a:cxn ang="0">
                  <a:pos x="T8" y="T9"/>
                </a:cxn>
              </a:cxnLst>
              <a:rect l="0" t="0" r="r" b="b"/>
              <a:pathLst>
                <a:path w="20" h="32">
                  <a:moveTo>
                    <a:pt x="9" y="0"/>
                  </a:moveTo>
                  <a:cubicBezTo>
                    <a:pt x="4" y="1"/>
                    <a:pt x="0" y="3"/>
                    <a:pt x="0" y="7"/>
                  </a:cubicBezTo>
                  <a:cubicBezTo>
                    <a:pt x="1" y="13"/>
                    <a:pt x="5" y="19"/>
                    <a:pt x="11" y="24"/>
                  </a:cubicBezTo>
                  <a:cubicBezTo>
                    <a:pt x="14" y="27"/>
                    <a:pt x="18" y="30"/>
                    <a:pt x="20" y="32"/>
                  </a:cubicBezTo>
                  <a:cubicBezTo>
                    <a:pt x="16" y="26"/>
                    <a:pt x="4" y="9"/>
                    <a:pt x="9"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
            <p:cNvSpPr>
              <a:spLocks/>
            </p:cNvSpPr>
            <p:nvPr userDrawn="1"/>
          </p:nvSpPr>
          <p:spPr bwMode="gray">
            <a:xfrm>
              <a:off x="1171575" y="2378075"/>
              <a:ext cx="155575" cy="176212"/>
            </a:xfrm>
            <a:custGeom>
              <a:avLst/>
              <a:gdLst>
                <a:gd name="T0" fmla="*/ 150 w 161"/>
                <a:gd name="T1" fmla="*/ 54 h 183"/>
                <a:gd name="T2" fmla="*/ 127 w 161"/>
                <a:gd name="T3" fmla="*/ 41 h 183"/>
                <a:gd name="T4" fmla="*/ 147 w 161"/>
                <a:gd name="T5" fmla="*/ 57 h 183"/>
                <a:gd name="T6" fmla="*/ 121 w 161"/>
                <a:gd name="T7" fmla="*/ 101 h 183"/>
                <a:gd name="T8" fmla="*/ 105 w 161"/>
                <a:gd name="T9" fmla="*/ 108 h 183"/>
                <a:gd name="T10" fmla="*/ 96 w 161"/>
                <a:gd name="T11" fmla="*/ 115 h 183"/>
                <a:gd name="T12" fmla="*/ 107 w 161"/>
                <a:gd name="T13" fmla="*/ 132 h 183"/>
                <a:gd name="T14" fmla="*/ 116 w 161"/>
                <a:gd name="T15" fmla="*/ 140 h 183"/>
                <a:gd name="T16" fmla="*/ 123 w 161"/>
                <a:gd name="T17" fmla="*/ 183 h 183"/>
                <a:gd name="T18" fmla="*/ 123 w 161"/>
                <a:gd name="T19" fmla="*/ 183 h 183"/>
                <a:gd name="T20" fmla="*/ 56 w 161"/>
                <a:gd name="T21" fmla="*/ 165 h 183"/>
                <a:gd name="T22" fmla="*/ 38 w 161"/>
                <a:gd name="T23" fmla="*/ 45 h 183"/>
                <a:gd name="T24" fmla="*/ 161 w 161"/>
                <a:gd name="T25" fmla="*/ 44 h 183"/>
                <a:gd name="T26" fmla="*/ 150 w 161"/>
                <a:gd name="T27"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83">
                  <a:moveTo>
                    <a:pt x="150" y="54"/>
                  </a:moveTo>
                  <a:cubicBezTo>
                    <a:pt x="148" y="50"/>
                    <a:pt x="127" y="40"/>
                    <a:pt x="127" y="41"/>
                  </a:cubicBezTo>
                  <a:cubicBezTo>
                    <a:pt x="126" y="42"/>
                    <a:pt x="149" y="55"/>
                    <a:pt x="147" y="57"/>
                  </a:cubicBezTo>
                  <a:cubicBezTo>
                    <a:pt x="139" y="66"/>
                    <a:pt x="94" y="68"/>
                    <a:pt x="121" y="101"/>
                  </a:cubicBezTo>
                  <a:cubicBezTo>
                    <a:pt x="125" y="106"/>
                    <a:pt x="113" y="107"/>
                    <a:pt x="105" y="108"/>
                  </a:cubicBezTo>
                  <a:cubicBezTo>
                    <a:pt x="100" y="109"/>
                    <a:pt x="96" y="111"/>
                    <a:pt x="96" y="115"/>
                  </a:cubicBezTo>
                  <a:cubicBezTo>
                    <a:pt x="97" y="121"/>
                    <a:pt x="101" y="127"/>
                    <a:pt x="107" y="132"/>
                  </a:cubicBezTo>
                  <a:cubicBezTo>
                    <a:pt x="110" y="135"/>
                    <a:pt x="114" y="138"/>
                    <a:pt x="116" y="140"/>
                  </a:cubicBezTo>
                  <a:cubicBezTo>
                    <a:pt x="123" y="144"/>
                    <a:pt x="136" y="169"/>
                    <a:pt x="123" y="183"/>
                  </a:cubicBezTo>
                  <a:cubicBezTo>
                    <a:pt x="123" y="183"/>
                    <a:pt x="123" y="183"/>
                    <a:pt x="123" y="183"/>
                  </a:cubicBezTo>
                  <a:cubicBezTo>
                    <a:pt x="123" y="183"/>
                    <a:pt x="79" y="181"/>
                    <a:pt x="56" y="165"/>
                  </a:cubicBezTo>
                  <a:cubicBezTo>
                    <a:pt x="24" y="141"/>
                    <a:pt x="0" y="95"/>
                    <a:pt x="38" y="45"/>
                  </a:cubicBezTo>
                  <a:cubicBezTo>
                    <a:pt x="72" y="0"/>
                    <a:pt x="135" y="1"/>
                    <a:pt x="161" y="44"/>
                  </a:cubicBezTo>
                  <a:lnTo>
                    <a:pt x="150" y="5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1"/>
            <p:cNvSpPr>
              <a:spLocks/>
            </p:cNvSpPr>
            <p:nvPr userDrawn="1"/>
          </p:nvSpPr>
          <p:spPr bwMode="gray">
            <a:xfrm>
              <a:off x="1311275" y="2451100"/>
              <a:ext cx="12700" cy="11112"/>
            </a:xfrm>
            <a:custGeom>
              <a:avLst/>
              <a:gdLst>
                <a:gd name="T0" fmla="*/ 7 w 12"/>
                <a:gd name="T1" fmla="*/ 8 h 12"/>
                <a:gd name="T2" fmla="*/ 12 w 12"/>
                <a:gd name="T3" fmla="*/ 8 h 12"/>
                <a:gd name="T4" fmla="*/ 11 w 12"/>
                <a:gd name="T5" fmla="*/ 4 h 12"/>
                <a:gd name="T6" fmla="*/ 4 w 12"/>
                <a:gd name="T7" fmla="*/ 1 h 12"/>
                <a:gd name="T8" fmla="*/ 1 w 12"/>
                <a:gd name="T9" fmla="*/ 9 h 12"/>
                <a:gd name="T10" fmla="*/ 4 w 12"/>
                <a:gd name="T11" fmla="*/ 12 h 12"/>
                <a:gd name="T12" fmla="*/ 7 w 12"/>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7" y="8"/>
                  </a:moveTo>
                  <a:cubicBezTo>
                    <a:pt x="9" y="7"/>
                    <a:pt x="10" y="7"/>
                    <a:pt x="12" y="8"/>
                  </a:cubicBezTo>
                  <a:cubicBezTo>
                    <a:pt x="12" y="7"/>
                    <a:pt x="12" y="6"/>
                    <a:pt x="11" y="4"/>
                  </a:cubicBezTo>
                  <a:cubicBezTo>
                    <a:pt x="10" y="1"/>
                    <a:pt x="7" y="0"/>
                    <a:pt x="4" y="1"/>
                  </a:cubicBezTo>
                  <a:cubicBezTo>
                    <a:pt x="1" y="3"/>
                    <a:pt x="0" y="6"/>
                    <a:pt x="1" y="9"/>
                  </a:cubicBezTo>
                  <a:cubicBezTo>
                    <a:pt x="1" y="10"/>
                    <a:pt x="2" y="11"/>
                    <a:pt x="4" y="12"/>
                  </a:cubicBezTo>
                  <a:cubicBezTo>
                    <a:pt x="4" y="10"/>
                    <a:pt x="5" y="9"/>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
            <p:cNvSpPr>
              <a:spLocks/>
            </p:cNvSpPr>
            <p:nvPr userDrawn="1"/>
          </p:nvSpPr>
          <p:spPr bwMode="gray">
            <a:xfrm>
              <a:off x="1344613" y="2490788"/>
              <a:ext cx="22225" cy="7937"/>
            </a:xfrm>
            <a:custGeom>
              <a:avLst/>
              <a:gdLst>
                <a:gd name="T0" fmla="*/ 0 w 23"/>
                <a:gd name="T1" fmla="*/ 9 h 9"/>
                <a:gd name="T2" fmla="*/ 11 w 23"/>
                <a:gd name="T3" fmla="*/ 5 h 9"/>
                <a:gd name="T4" fmla="*/ 18 w 23"/>
                <a:gd name="T5" fmla="*/ 2 h 9"/>
                <a:gd name="T6" fmla="*/ 21 w 23"/>
                <a:gd name="T7" fmla="*/ 0 h 9"/>
                <a:gd name="T8" fmla="*/ 23 w 23"/>
                <a:gd name="T9" fmla="*/ 1 h 9"/>
                <a:gd name="T10" fmla="*/ 22 w 23"/>
                <a:gd name="T11" fmla="*/ 2 h 9"/>
                <a:gd name="T12" fmla="*/ 22 w 23"/>
                <a:gd name="T13" fmla="*/ 3 h 9"/>
                <a:gd name="T14" fmla="*/ 22 w 23"/>
                <a:gd name="T15" fmla="*/ 3 h 9"/>
                <a:gd name="T16" fmla="*/ 19 w 23"/>
                <a:gd name="T17" fmla="*/ 4 h 9"/>
                <a:gd name="T18" fmla="*/ 11 w 23"/>
                <a:gd name="T19" fmla="*/ 7 h 9"/>
                <a:gd name="T20" fmla="*/ 0 w 23"/>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9">
                  <a:moveTo>
                    <a:pt x="0" y="9"/>
                  </a:moveTo>
                  <a:cubicBezTo>
                    <a:pt x="0" y="9"/>
                    <a:pt x="5" y="8"/>
                    <a:pt x="11" y="5"/>
                  </a:cubicBezTo>
                  <a:cubicBezTo>
                    <a:pt x="13" y="4"/>
                    <a:pt x="16" y="3"/>
                    <a:pt x="18" y="2"/>
                  </a:cubicBezTo>
                  <a:cubicBezTo>
                    <a:pt x="20" y="1"/>
                    <a:pt x="21" y="0"/>
                    <a:pt x="21" y="0"/>
                  </a:cubicBezTo>
                  <a:cubicBezTo>
                    <a:pt x="21" y="0"/>
                    <a:pt x="22" y="0"/>
                    <a:pt x="23" y="1"/>
                  </a:cubicBezTo>
                  <a:cubicBezTo>
                    <a:pt x="23" y="1"/>
                    <a:pt x="23" y="2"/>
                    <a:pt x="22" y="2"/>
                  </a:cubicBezTo>
                  <a:cubicBezTo>
                    <a:pt x="22" y="2"/>
                    <a:pt x="22" y="2"/>
                    <a:pt x="22" y="3"/>
                  </a:cubicBezTo>
                  <a:cubicBezTo>
                    <a:pt x="22" y="3"/>
                    <a:pt x="22" y="3"/>
                    <a:pt x="22" y="3"/>
                  </a:cubicBezTo>
                  <a:cubicBezTo>
                    <a:pt x="22" y="3"/>
                    <a:pt x="21" y="3"/>
                    <a:pt x="19" y="4"/>
                  </a:cubicBezTo>
                  <a:cubicBezTo>
                    <a:pt x="17" y="5"/>
                    <a:pt x="14" y="6"/>
                    <a:pt x="11" y="7"/>
                  </a:cubicBezTo>
                  <a:cubicBezTo>
                    <a:pt x="5" y="8"/>
                    <a:pt x="0" y="9"/>
                    <a:pt x="0" y="9"/>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3"/>
            <p:cNvSpPr>
              <a:spLocks/>
            </p:cNvSpPr>
            <p:nvPr userDrawn="1"/>
          </p:nvSpPr>
          <p:spPr bwMode="gray">
            <a:xfrm>
              <a:off x="1344613" y="2492375"/>
              <a:ext cx="23813" cy="6350"/>
            </a:xfrm>
            <a:custGeom>
              <a:avLst/>
              <a:gdLst>
                <a:gd name="T0" fmla="*/ 0 w 24"/>
                <a:gd name="T1" fmla="*/ 7 h 7"/>
                <a:gd name="T2" fmla="*/ 11 w 24"/>
                <a:gd name="T3" fmla="*/ 4 h 7"/>
                <a:gd name="T4" fmla="*/ 18 w 24"/>
                <a:gd name="T5" fmla="*/ 2 h 7"/>
                <a:gd name="T6" fmla="*/ 22 w 24"/>
                <a:gd name="T7" fmla="*/ 1 h 7"/>
                <a:gd name="T8" fmla="*/ 23 w 24"/>
                <a:gd name="T9" fmla="*/ 1 h 7"/>
                <a:gd name="T10" fmla="*/ 23 w 24"/>
                <a:gd name="T11" fmla="*/ 3 h 7"/>
                <a:gd name="T12" fmla="*/ 23 w 24"/>
                <a:gd name="T13" fmla="*/ 3 h 7"/>
                <a:gd name="T14" fmla="*/ 23 w 24"/>
                <a:gd name="T15" fmla="*/ 3 h 7"/>
                <a:gd name="T16" fmla="*/ 19 w 24"/>
                <a:gd name="T17" fmla="*/ 4 h 7"/>
                <a:gd name="T18" fmla="*/ 11 w 24"/>
                <a:gd name="T19" fmla="*/ 6 h 7"/>
                <a:gd name="T20" fmla="*/ 0 w 24"/>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7">
                  <a:moveTo>
                    <a:pt x="0" y="7"/>
                  </a:moveTo>
                  <a:cubicBezTo>
                    <a:pt x="0" y="7"/>
                    <a:pt x="5" y="6"/>
                    <a:pt x="11" y="4"/>
                  </a:cubicBezTo>
                  <a:cubicBezTo>
                    <a:pt x="14" y="4"/>
                    <a:pt x="16" y="3"/>
                    <a:pt x="18" y="2"/>
                  </a:cubicBezTo>
                  <a:cubicBezTo>
                    <a:pt x="20" y="1"/>
                    <a:pt x="22" y="1"/>
                    <a:pt x="22" y="1"/>
                  </a:cubicBezTo>
                  <a:cubicBezTo>
                    <a:pt x="22" y="0"/>
                    <a:pt x="23" y="0"/>
                    <a:pt x="23" y="1"/>
                  </a:cubicBezTo>
                  <a:cubicBezTo>
                    <a:pt x="24" y="2"/>
                    <a:pt x="24" y="3"/>
                    <a:pt x="23" y="3"/>
                  </a:cubicBezTo>
                  <a:cubicBezTo>
                    <a:pt x="23" y="3"/>
                    <a:pt x="23" y="3"/>
                    <a:pt x="23" y="3"/>
                  </a:cubicBezTo>
                  <a:cubicBezTo>
                    <a:pt x="23" y="3"/>
                    <a:pt x="23" y="3"/>
                    <a:pt x="23" y="3"/>
                  </a:cubicBezTo>
                  <a:cubicBezTo>
                    <a:pt x="23" y="3"/>
                    <a:pt x="21" y="4"/>
                    <a:pt x="19" y="4"/>
                  </a:cubicBezTo>
                  <a:cubicBezTo>
                    <a:pt x="17" y="5"/>
                    <a:pt x="14" y="5"/>
                    <a:pt x="11" y="6"/>
                  </a:cubicBezTo>
                  <a:cubicBezTo>
                    <a:pt x="5" y="7"/>
                    <a:pt x="0" y="7"/>
                    <a:pt x="0" y="7"/>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4"/>
            <p:cNvSpPr>
              <a:spLocks/>
            </p:cNvSpPr>
            <p:nvPr userDrawn="1"/>
          </p:nvSpPr>
          <p:spPr bwMode="gray">
            <a:xfrm>
              <a:off x="942975" y="3194050"/>
              <a:ext cx="1282700" cy="61912"/>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5"/>
            <p:cNvSpPr>
              <a:spLocks/>
            </p:cNvSpPr>
            <p:nvPr userDrawn="1"/>
          </p:nvSpPr>
          <p:spPr bwMode="gray">
            <a:xfrm>
              <a:off x="1512888" y="3189288"/>
              <a:ext cx="207963" cy="53975"/>
            </a:xfrm>
            <a:custGeom>
              <a:avLst/>
              <a:gdLst>
                <a:gd name="T0" fmla="*/ 0 w 217"/>
                <a:gd name="T1" fmla="*/ 15 h 57"/>
                <a:gd name="T2" fmla="*/ 5 w 217"/>
                <a:gd name="T3" fmla="*/ 48 h 57"/>
                <a:gd name="T4" fmla="*/ 27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6" y="57"/>
                    <a:pt x="27" y="56"/>
                  </a:cubicBezTo>
                  <a:cubicBezTo>
                    <a:pt x="128" y="47"/>
                    <a:pt x="128" y="47"/>
                    <a:pt x="128" y="47"/>
                  </a:cubicBezTo>
                  <a:cubicBezTo>
                    <a:pt x="145" y="45"/>
                    <a:pt x="196" y="32"/>
                    <a:pt x="196" y="32"/>
                  </a:cubicBezTo>
                  <a:cubicBezTo>
                    <a:pt x="217" y="25"/>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6"/>
            <p:cNvSpPr>
              <a:spLocks/>
            </p:cNvSpPr>
            <p:nvPr userDrawn="1"/>
          </p:nvSpPr>
          <p:spPr bwMode="gray">
            <a:xfrm>
              <a:off x="1509713" y="3168650"/>
              <a:ext cx="139700" cy="42862"/>
            </a:xfrm>
            <a:custGeom>
              <a:avLst/>
              <a:gdLst>
                <a:gd name="T0" fmla="*/ 1 w 144"/>
                <a:gd name="T1" fmla="*/ 9 h 45"/>
                <a:gd name="T2" fmla="*/ 2 w 144"/>
                <a:gd name="T3" fmla="*/ 36 h 45"/>
                <a:gd name="T4" fmla="*/ 125 w 144"/>
                <a:gd name="T5" fmla="*/ 37 h 45"/>
                <a:gd name="T6" fmla="*/ 138 w 144"/>
                <a:gd name="T7" fmla="*/ 30 h 45"/>
                <a:gd name="T8" fmla="*/ 47 w 144"/>
                <a:gd name="T9" fmla="*/ 0 h 45"/>
                <a:gd name="T10" fmla="*/ 1 w 144"/>
                <a:gd name="T11" fmla="*/ 9 h 45"/>
              </a:gdLst>
              <a:ahLst/>
              <a:cxnLst>
                <a:cxn ang="0">
                  <a:pos x="T0" y="T1"/>
                </a:cxn>
                <a:cxn ang="0">
                  <a:pos x="T2" y="T3"/>
                </a:cxn>
                <a:cxn ang="0">
                  <a:pos x="T4" y="T5"/>
                </a:cxn>
                <a:cxn ang="0">
                  <a:pos x="T6" y="T7"/>
                </a:cxn>
                <a:cxn ang="0">
                  <a:pos x="T8" y="T9"/>
                </a:cxn>
                <a:cxn ang="0">
                  <a:pos x="T10" y="T11"/>
                </a:cxn>
              </a:cxnLst>
              <a:rect l="0" t="0" r="r" b="b"/>
              <a:pathLst>
                <a:path w="144" h="45">
                  <a:moveTo>
                    <a:pt x="1" y="9"/>
                  </a:moveTo>
                  <a:cubicBezTo>
                    <a:pt x="2" y="19"/>
                    <a:pt x="0" y="30"/>
                    <a:pt x="2" y="36"/>
                  </a:cubicBezTo>
                  <a:cubicBezTo>
                    <a:pt x="4" y="45"/>
                    <a:pt x="125" y="37"/>
                    <a:pt x="125" y="37"/>
                  </a:cubicBezTo>
                  <a:cubicBezTo>
                    <a:pt x="128" y="36"/>
                    <a:pt x="144" y="31"/>
                    <a:pt x="138" y="30"/>
                  </a:cubicBezTo>
                  <a:cubicBezTo>
                    <a:pt x="108" y="26"/>
                    <a:pt x="47" y="12"/>
                    <a:pt x="47" y="0"/>
                  </a:cubicBezTo>
                  <a:lnTo>
                    <a:pt x="1" y="9"/>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7"/>
            <p:cNvSpPr>
              <a:spLocks/>
            </p:cNvSpPr>
            <p:nvPr userDrawn="1"/>
          </p:nvSpPr>
          <p:spPr bwMode="gray">
            <a:xfrm>
              <a:off x="1562100" y="2930525"/>
              <a:ext cx="136525" cy="274637"/>
            </a:xfrm>
            <a:custGeom>
              <a:avLst/>
              <a:gdLst>
                <a:gd name="T0" fmla="*/ 51 w 86"/>
                <a:gd name="T1" fmla="*/ 172 h 173"/>
                <a:gd name="T2" fmla="*/ 86 w 86"/>
                <a:gd name="T3" fmla="*/ 173 h 173"/>
                <a:gd name="T4" fmla="*/ 29 w 86"/>
                <a:gd name="T5" fmla="*/ 0 h 173"/>
                <a:gd name="T6" fmla="*/ 0 w 86"/>
                <a:gd name="T7" fmla="*/ 8 h 173"/>
                <a:gd name="T8" fmla="*/ 51 w 86"/>
                <a:gd name="T9" fmla="*/ 172 h 173"/>
              </a:gdLst>
              <a:ahLst/>
              <a:cxnLst>
                <a:cxn ang="0">
                  <a:pos x="T0" y="T1"/>
                </a:cxn>
                <a:cxn ang="0">
                  <a:pos x="T2" y="T3"/>
                </a:cxn>
                <a:cxn ang="0">
                  <a:pos x="T4" y="T5"/>
                </a:cxn>
                <a:cxn ang="0">
                  <a:pos x="T6" y="T7"/>
                </a:cxn>
                <a:cxn ang="0">
                  <a:pos x="T8" y="T9"/>
                </a:cxn>
              </a:cxnLst>
              <a:rect l="0" t="0" r="r" b="b"/>
              <a:pathLst>
                <a:path w="86" h="173">
                  <a:moveTo>
                    <a:pt x="51" y="172"/>
                  </a:moveTo>
                  <a:lnTo>
                    <a:pt x="86" y="173"/>
                  </a:lnTo>
                  <a:lnTo>
                    <a:pt x="29" y="0"/>
                  </a:lnTo>
                  <a:lnTo>
                    <a:pt x="0" y="8"/>
                  </a:lnTo>
                  <a:lnTo>
                    <a:pt x="51" y="17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8"/>
            <p:cNvSpPr>
              <a:spLocks/>
            </p:cNvSpPr>
            <p:nvPr userDrawn="1"/>
          </p:nvSpPr>
          <p:spPr bwMode="gray">
            <a:xfrm>
              <a:off x="1470025" y="2949575"/>
              <a:ext cx="96838" cy="254000"/>
            </a:xfrm>
            <a:custGeom>
              <a:avLst/>
              <a:gdLst>
                <a:gd name="T0" fmla="*/ 28 w 61"/>
                <a:gd name="T1" fmla="*/ 160 h 160"/>
                <a:gd name="T2" fmla="*/ 61 w 61"/>
                <a:gd name="T3" fmla="*/ 158 h 160"/>
                <a:gd name="T4" fmla="*/ 34 w 61"/>
                <a:gd name="T5" fmla="*/ 0 h 160"/>
                <a:gd name="T6" fmla="*/ 0 w 61"/>
                <a:gd name="T7" fmla="*/ 0 h 160"/>
                <a:gd name="T8" fmla="*/ 28 w 61"/>
                <a:gd name="T9" fmla="*/ 160 h 160"/>
              </a:gdLst>
              <a:ahLst/>
              <a:cxnLst>
                <a:cxn ang="0">
                  <a:pos x="T0" y="T1"/>
                </a:cxn>
                <a:cxn ang="0">
                  <a:pos x="T2" y="T3"/>
                </a:cxn>
                <a:cxn ang="0">
                  <a:pos x="T4" y="T5"/>
                </a:cxn>
                <a:cxn ang="0">
                  <a:pos x="T6" y="T7"/>
                </a:cxn>
                <a:cxn ang="0">
                  <a:pos x="T8" y="T9"/>
                </a:cxn>
              </a:cxnLst>
              <a:rect l="0" t="0" r="r" b="b"/>
              <a:pathLst>
                <a:path w="61" h="160">
                  <a:moveTo>
                    <a:pt x="28" y="160"/>
                  </a:moveTo>
                  <a:lnTo>
                    <a:pt x="61" y="158"/>
                  </a:lnTo>
                  <a:lnTo>
                    <a:pt x="34" y="0"/>
                  </a:lnTo>
                  <a:lnTo>
                    <a:pt x="0" y="0"/>
                  </a:lnTo>
                  <a:lnTo>
                    <a:pt x="28" y="16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9"/>
            <p:cNvSpPr>
              <a:spLocks noEditPoints="1"/>
            </p:cNvSpPr>
            <p:nvPr userDrawn="1"/>
          </p:nvSpPr>
          <p:spPr bwMode="gray">
            <a:xfrm>
              <a:off x="1852613" y="2770188"/>
              <a:ext cx="171450" cy="457200"/>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p:cNvSpPr>
              <a:spLocks noEditPoints="1"/>
            </p:cNvSpPr>
            <p:nvPr userDrawn="1"/>
          </p:nvSpPr>
          <p:spPr bwMode="gray">
            <a:xfrm>
              <a:off x="1116013" y="2770188"/>
              <a:ext cx="171450" cy="457200"/>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1"/>
            <p:cNvSpPr>
              <a:spLocks/>
            </p:cNvSpPr>
            <p:nvPr userDrawn="1"/>
          </p:nvSpPr>
          <p:spPr bwMode="gray">
            <a:xfrm>
              <a:off x="1087438" y="2770188"/>
              <a:ext cx="965200" cy="60325"/>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22"/>
            <p:cNvSpPr>
              <a:spLocks noChangeArrowheads="1"/>
            </p:cNvSpPr>
            <p:nvPr userDrawn="1"/>
          </p:nvSpPr>
          <p:spPr bwMode="gray">
            <a:xfrm>
              <a:off x="1087438" y="2730500"/>
              <a:ext cx="965200" cy="777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3"/>
            <p:cNvSpPr>
              <a:spLocks noChangeArrowheads="1"/>
            </p:cNvSpPr>
            <p:nvPr userDrawn="1"/>
          </p:nvSpPr>
          <p:spPr bwMode="gray">
            <a:xfrm>
              <a:off x="1522413" y="2763838"/>
              <a:ext cx="476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4"/>
            <p:cNvSpPr>
              <a:spLocks/>
            </p:cNvSpPr>
            <p:nvPr userDrawn="1"/>
          </p:nvSpPr>
          <p:spPr bwMode="gray">
            <a:xfrm>
              <a:off x="1317625" y="2770188"/>
              <a:ext cx="211138" cy="1905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5"/>
            <p:cNvSpPr>
              <a:spLocks/>
            </p:cNvSpPr>
            <p:nvPr userDrawn="1"/>
          </p:nvSpPr>
          <p:spPr bwMode="gray">
            <a:xfrm>
              <a:off x="1317625" y="2762250"/>
              <a:ext cx="211138" cy="20637"/>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26"/>
            <p:cNvSpPr>
              <a:spLocks noChangeArrowheads="1"/>
            </p:cNvSpPr>
            <p:nvPr userDrawn="1"/>
          </p:nvSpPr>
          <p:spPr bwMode="gray">
            <a:xfrm>
              <a:off x="1677988" y="2759075"/>
              <a:ext cx="1793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7"/>
            <p:cNvSpPr>
              <a:spLocks/>
            </p:cNvSpPr>
            <p:nvPr userDrawn="1"/>
          </p:nvSpPr>
          <p:spPr bwMode="gray">
            <a:xfrm>
              <a:off x="1671638" y="2746375"/>
              <a:ext cx="190500" cy="14287"/>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28"/>
            <p:cNvSpPr>
              <a:spLocks noChangeArrowheads="1"/>
            </p:cNvSpPr>
            <p:nvPr userDrawn="1"/>
          </p:nvSpPr>
          <p:spPr bwMode="gray">
            <a:xfrm>
              <a:off x="1739900" y="2687638"/>
              <a:ext cx="55563" cy="58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9"/>
            <p:cNvSpPr>
              <a:spLocks/>
            </p:cNvSpPr>
            <p:nvPr userDrawn="1"/>
          </p:nvSpPr>
          <p:spPr bwMode="gray">
            <a:xfrm>
              <a:off x="1508125" y="2382838"/>
              <a:ext cx="519113" cy="30797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0"/>
            <p:cNvSpPr>
              <a:spLocks/>
            </p:cNvSpPr>
            <p:nvPr userDrawn="1"/>
          </p:nvSpPr>
          <p:spPr bwMode="gray">
            <a:xfrm>
              <a:off x="1528763" y="2400300"/>
              <a:ext cx="477838" cy="2730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1"/>
            <p:cNvSpPr>
              <a:spLocks/>
            </p:cNvSpPr>
            <p:nvPr userDrawn="1"/>
          </p:nvSpPr>
          <p:spPr bwMode="gray">
            <a:xfrm>
              <a:off x="1595438" y="2471738"/>
              <a:ext cx="115888" cy="25400"/>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2"/>
            <p:cNvSpPr>
              <a:spLocks/>
            </p:cNvSpPr>
            <p:nvPr userDrawn="1"/>
          </p:nvSpPr>
          <p:spPr bwMode="gray">
            <a:xfrm>
              <a:off x="1595438" y="2506663"/>
              <a:ext cx="203200" cy="25400"/>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3"/>
            <p:cNvSpPr>
              <a:spLocks/>
            </p:cNvSpPr>
            <p:nvPr userDrawn="1"/>
          </p:nvSpPr>
          <p:spPr bwMode="gray">
            <a:xfrm>
              <a:off x="1708150" y="2541588"/>
              <a:ext cx="203200" cy="25400"/>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4"/>
            <p:cNvSpPr>
              <a:spLocks/>
            </p:cNvSpPr>
            <p:nvPr userDrawn="1"/>
          </p:nvSpPr>
          <p:spPr bwMode="gray">
            <a:xfrm>
              <a:off x="1708150" y="2576513"/>
              <a:ext cx="249238" cy="25400"/>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5"/>
            <p:cNvSpPr>
              <a:spLocks/>
            </p:cNvSpPr>
            <p:nvPr userDrawn="1"/>
          </p:nvSpPr>
          <p:spPr bwMode="gray">
            <a:xfrm>
              <a:off x="1528763" y="2401888"/>
              <a:ext cx="474663" cy="271462"/>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
            <p:cNvSpPr>
              <a:spLocks/>
            </p:cNvSpPr>
            <p:nvPr userDrawn="1"/>
          </p:nvSpPr>
          <p:spPr bwMode="gray">
            <a:xfrm>
              <a:off x="1595438" y="2471738"/>
              <a:ext cx="103188" cy="25400"/>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7"/>
            <p:cNvSpPr>
              <a:spLocks/>
            </p:cNvSpPr>
            <p:nvPr userDrawn="1"/>
          </p:nvSpPr>
          <p:spPr bwMode="gray">
            <a:xfrm>
              <a:off x="1595438" y="2506663"/>
              <a:ext cx="165100" cy="25400"/>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8"/>
            <p:cNvSpPr>
              <a:spLocks/>
            </p:cNvSpPr>
            <p:nvPr userDrawn="1"/>
          </p:nvSpPr>
          <p:spPr bwMode="gray">
            <a:xfrm>
              <a:off x="1708150" y="2541588"/>
              <a:ext cx="112713" cy="25400"/>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9"/>
            <p:cNvSpPr>
              <a:spLocks/>
            </p:cNvSpPr>
            <p:nvPr userDrawn="1"/>
          </p:nvSpPr>
          <p:spPr bwMode="gray">
            <a:xfrm>
              <a:off x="1708150" y="2576513"/>
              <a:ext cx="174625" cy="25400"/>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0"/>
            <p:cNvSpPr>
              <a:spLocks/>
            </p:cNvSpPr>
            <p:nvPr userDrawn="1"/>
          </p:nvSpPr>
          <p:spPr bwMode="gray">
            <a:xfrm>
              <a:off x="1438275" y="1641475"/>
              <a:ext cx="476250" cy="268287"/>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1"/>
            <p:cNvSpPr>
              <a:spLocks/>
            </p:cNvSpPr>
            <p:nvPr userDrawn="1"/>
          </p:nvSpPr>
          <p:spPr bwMode="gray">
            <a:xfrm>
              <a:off x="1438275" y="1712913"/>
              <a:ext cx="444500" cy="196850"/>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2"/>
            <p:cNvSpPr>
              <a:spLocks/>
            </p:cNvSpPr>
            <p:nvPr userDrawn="1"/>
          </p:nvSpPr>
          <p:spPr bwMode="gray">
            <a:xfrm>
              <a:off x="1298575" y="1970088"/>
              <a:ext cx="180975" cy="1016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3"/>
            <p:cNvSpPr>
              <a:spLocks/>
            </p:cNvSpPr>
            <p:nvPr userDrawn="1"/>
          </p:nvSpPr>
          <p:spPr bwMode="gray">
            <a:xfrm>
              <a:off x="1933575" y="1663700"/>
              <a:ext cx="153988" cy="85725"/>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4"/>
            <p:cNvSpPr>
              <a:spLocks noChangeArrowheads="1"/>
            </p:cNvSpPr>
            <p:nvPr userDrawn="1"/>
          </p:nvSpPr>
          <p:spPr bwMode="gray">
            <a:xfrm>
              <a:off x="1325563" y="2903538"/>
              <a:ext cx="60325" cy="222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5"/>
            <p:cNvSpPr>
              <a:spLocks/>
            </p:cNvSpPr>
            <p:nvPr userDrawn="1"/>
          </p:nvSpPr>
          <p:spPr bwMode="gray">
            <a:xfrm>
              <a:off x="1206500" y="2605088"/>
              <a:ext cx="79375" cy="157162"/>
            </a:xfrm>
            <a:custGeom>
              <a:avLst/>
              <a:gdLst>
                <a:gd name="T0" fmla="*/ 59 w 82"/>
                <a:gd name="T1" fmla="*/ 0 h 163"/>
                <a:gd name="T2" fmla="*/ 0 w 82"/>
                <a:gd name="T3" fmla="*/ 163 h 163"/>
                <a:gd name="T4" fmla="*/ 65 w 82"/>
                <a:gd name="T5" fmla="*/ 163 h 163"/>
              </a:gdLst>
              <a:ahLst/>
              <a:cxnLst>
                <a:cxn ang="0">
                  <a:pos x="T0" y="T1"/>
                </a:cxn>
                <a:cxn ang="0">
                  <a:pos x="T2" y="T3"/>
                </a:cxn>
                <a:cxn ang="0">
                  <a:pos x="T4" y="T5"/>
                </a:cxn>
              </a:cxnLst>
              <a:rect l="0" t="0" r="r" b="b"/>
              <a:pathLst>
                <a:path w="82" h="163">
                  <a:moveTo>
                    <a:pt x="59" y="0"/>
                  </a:moveTo>
                  <a:cubicBezTo>
                    <a:pt x="59" y="0"/>
                    <a:pt x="9" y="49"/>
                    <a:pt x="0" y="163"/>
                  </a:cubicBezTo>
                  <a:cubicBezTo>
                    <a:pt x="82" y="163"/>
                    <a:pt x="65" y="163"/>
                    <a:pt x="65" y="163"/>
                  </a:cubicBezTo>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6"/>
            <p:cNvSpPr>
              <a:spLocks/>
            </p:cNvSpPr>
            <p:nvPr userDrawn="1"/>
          </p:nvSpPr>
          <p:spPr bwMode="gray">
            <a:xfrm>
              <a:off x="1322388" y="2828925"/>
              <a:ext cx="242888" cy="349250"/>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7"/>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 name="T16" fmla="*/ 98 w 121"/>
                <a:gd name="T17" fmla="*/ 5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20">
                  <a:moveTo>
                    <a:pt x="98" y="56"/>
                  </a:moveTo>
                  <a:lnTo>
                    <a:pt x="15" y="45"/>
                  </a:lnTo>
                  <a:lnTo>
                    <a:pt x="21" y="1"/>
                  </a:lnTo>
                  <a:lnTo>
                    <a:pt x="8" y="0"/>
                  </a:lnTo>
                  <a:lnTo>
                    <a:pt x="0" y="48"/>
                  </a:lnTo>
                  <a:lnTo>
                    <a:pt x="82" y="61"/>
                  </a:lnTo>
                  <a:lnTo>
                    <a:pt x="106" y="220"/>
                  </a:lnTo>
                  <a:lnTo>
                    <a:pt x="121" y="216"/>
                  </a:lnTo>
                  <a:lnTo>
                    <a:pt x="98" y="5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8"/>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20">
                  <a:moveTo>
                    <a:pt x="98" y="56"/>
                  </a:moveTo>
                  <a:lnTo>
                    <a:pt x="15" y="45"/>
                  </a:lnTo>
                  <a:lnTo>
                    <a:pt x="21" y="1"/>
                  </a:lnTo>
                  <a:lnTo>
                    <a:pt x="8" y="0"/>
                  </a:lnTo>
                  <a:lnTo>
                    <a:pt x="0" y="48"/>
                  </a:lnTo>
                  <a:lnTo>
                    <a:pt x="82" y="61"/>
                  </a:lnTo>
                  <a:lnTo>
                    <a:pt x="106" y="220"/>
                  </a:lnTo>
                  <a:lnTo>
                    <a:pt x="121" y="2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9"/>
            <p:cNvSpPr>
              <a:spLocks/>
            </p:cNvSpPr>
            <p:nvPr userDrawn="1"/>
          </p:nvSpPr>
          <p:spPr bwMode="gray">
            <a:xfrm>
              <a:off x="1317625" y="2838450"/>
              <a:ext cx="369888" cy="336550"/>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0"/>
            <p:cNvSpPr>
              <a:spLocks/>
            </p:cNvSpPr>
            <p:nvPr userDrawn="1"/>
          </p:nvSpPr>
          <p:spPr bwMode="gray">
            <a:xfrm>
              <a:off x="1317625" y="2898775"/>
              <a:ext cx="317500" cy="276225"/>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1"/>
            <p:cNvSpPr>
              <a:spLocks/>
            </p:cNvSpPr>
            <p:nvPr userDrawn="1"/>
          </p:nvSpPr>
          <p:spPr bwMode="gray">
            <a:xfrm>
              <a:off x="1406525" y="2847975"/>
              <a:ext cx="203200" cy="41275"/>
            </a:xfrm>
            <a:custGeom>
              <a:avLst/>
              <a:gdLst>
                <a:gd name="T0" fmla="*/ 180 w 212"/>
                <a:gd name="T1" fmla="*/ 20 h 42"/>
                <a:gd name="T2" fmla="*/ 2 w 212"/>
                <a:gd name="T3" fmla="*/ 0 h 42"/>
                <a:gd name="T4" fmla="*/ 0 w 212"/>
                <a:gd name="T5" fmla="*/ 18 h 42"/>
                <a:gd name="T6" fmla="*/ 212 w 212"/>
                <a:gd name="T7" fmla="*/ 42 h 42"/>
                <a:gd name="T8" fmla="*/ 180 w 212"/>
                <a:gd name="T9" fmla="*/ 20 h 42"/>
              </a:gdLst>
              <a:ahLst/>
              <a:cxnLst>
                <a:cxn ang="0">
                  <a:pos x="T0" y="T1"/>
                </a:cxn>
                <a:cxn ang="0">
                  <a:pos x="T2" y="T3"/>
                </a:cxn>
                <a:cxn ang="0">
                  <a:pos x="T4" y="T5"/>
                </a:cxn>
                <a:cxn ang="0">
                  <a:pos x="T6" y="T7"/>
                </a:cxn>
                <a:cxn ang="0">
                  <a:pos x="T8" y="T9"/>
                </a:cxn>
              </a:cxnLst>
              <a:rect l="0" t="0" r="r" b="b"/>
              <a:pathLst>
                <a:path w="212" h="42">
                  <a:moveTo>
                    <a:pt x="180" y="20"/>
                  </a:moveTo>
                  <a:cubicBezTo>
                    <a:pt x="2" y="0"/>
                    <a:pt x="2" y="0"/>
                    <a:pt x="2" y="0"/>
                  </a:cubicBezTo>
                  <a:cubicBezTo>
                    <a:pt x="0" y="18"/>
                    <a:pt x="0" y="18"/>
                    <a:pt x="0" y="18"/>
                  </a:cubicBezTo>
                  <a:cubicBezTo>
                    <a:pt x="212" y="42"/>
                    <a:pt x="212" y="42"/>
                    <a:pt x="212" y="42"/>
                  </a:cubicBezTo>
                  <a:cubicBezTo>
                    <a:pt x="206" y="29"/>
                    <a:pt x="194" y="21"/>
                    <a:pt x="180" y="2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2"/>
            <p:cNvSpPr>
              <a:spLocks/>
            </p:cNvSpPr>
            <p:nvPr userDrawn="1"/>
          </p:nvSpPr>
          <p:spPr bwMode="gray">
            <a:xfrm>
              <a:off x="1238250" y="2576513"/>
              <a:ext cx="211138" cy="365125"/>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3"/>
            <p:cNvSpPr>
              <a:spLocks/>
            </p:cNvSpPr>
            <p:nvPr userDrawn="1"/>
          </p:nvSpPr>
          <p:spPr bwMode="gray">
            <a:xfrm>
              <a:off x="1260475" y="2576513"/>
              <a:ext cx="117475" cy="36512"/>
            </a:xfrm>
            <a:custGeom>
              <a:avLst/>
              <a:gdLst>
                <a:gd name="T0" fmla="*/ 122 w 122"/>
                <a:gd name="T1" fmla="*/ 4 h 37"/>
                <a:gd name="T2" fmla="*/ 100 w 122"/>
                <a:gd name="T3" fmla="*/ 0 h 37"/>
                <a:gd name="T4" fmla="*/ 43 w 122"/>
                <a:gd name="T5" fmla="*/ 0 h 37"/>
                <a:gd name="T6" fmla="*/ 0 w 122"/>
                <a:gd name="T7" fmla="*/ 37 h 37"/>
                <a:gd name="T8" fmla="*/ 30 w 122"/>
                <a:gd name="T9" fmla="*/ 12 h 37"/>
                <a:gd name="T10" fmla="*/ 97 w 122"/>
                <a:gd name="T11" fmla="*/ 6 h 37"/>
                <a:gd name="T12" fmla="*/ 121 w 122"/>
                <a:gd name="T13" fmla="*/ 6 h 37"/>
                <a:gd name="T14" fmla="*/ 122 w 122"/>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37">
                  <a:moveTo>
                    <a:pt x="122" y="4"/>
                  </a:moveTo>
                  <a:cubicBezTo>
                    <a:pt x="116" y="1"/>
                    <a:pt x="109" y="0"/>
                    <a:pt x="100" y="0"/>
                  </a:cubicBezTo>
                  <a:cubicBezTo>
                    <a:pt x="91" y="0"/>
                    <a:pt x="52" y="0"/>
                    <a:pt x="43" y="0"/>
                  </a:cubicBezTo>
                  <a:cubicBezTo>
                    <a:pt x="13" y="0"/>
                    <a:pt x="4" y="23"/>
                    <a:pt x="0" y="37"/>
                  </a:cubicBezTo>
                  <a:cubicBezTo>
                    <a:pt x="6" y="28"/>
                    <a:pt x="14" y="15"/>
                    <a:pt x="30" y="12"/>
                  </a:cubicBezTo>
                  <a:cubicBezTo>
                    <a:pt x="40" y="10"/>
                    <a:pt x="87" y="8"/>
                    <a:pt x="97" y="6"/>
                  </a:cubicBezTo>
                  <a:cubicBezTo>
                    <a:pt x="106" y="5"/>
                    <a:pt x="114" y="5"/>
                    <a:pt x="121" y="6"/>
                  </a:cubicBezTo>
                  <a:lnTo>
                    <a:pt x="122" y="4"/>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4"/>
            <p:cNvSpPr>
              <a:spLocks/>
            </p:cNvSpPr>
            <p:nvPr userDrawn="1"/>
          </p:nvSpPr>
          <p:spPr bwMode="gray">
            <a:xfrm>
              <a:off x="1671638" y="2028825"/>
              <a:ext cx="36513" cy="55562"/>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5"/>
            <p:cNvSpPr>
              <a:spLocks/>
            </p:cNvSpPr>
            <p:nvPr userDrawn="1"/>
          </p:nvSpPr>
          <p:spPr bwMode="gray">
            <a:xfrm>
              <a:off x="1587500" y="1862138"/>
              <a:ext cx="192088" cy="192087"/>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6"/>
            <p:cNvSpPr>
              <a:spLocks/>
            </p:cNvSpPr>
            <p:nvPr userDrawn="1"/>
          </p:nvSpPr>
          <p:spPr bwMode="gray">
            <a:xfrm>
              <a:off x="1589088" y="1897063"/>
              <a:ext cx="198438" cy="155575"/>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7"/>
            <p:cNvSpPr>
              <a:spLocks/>
            </p:cNvSpPr>
            <p:nvPr userDrawn="1"/>
          </p:nvSpPr>
          <p:spPr bwMode="gray">
            <a:xfrm>
              <a:off x="1687513" y="1998663"/>
              <a:ext cx="19050" cy="52387"/>
            </a:xfrm>
            <a:custGeom>
              <a:avLst/>
              <a:gdLst>
                <a:gd name="T0" fmla="*/ 8 w 19"/>
                <a:gd name="T1" fmla="*/ 55 h 55"/>
                <a:gd name="T2" fmla="*/ 0 w 19"/>
                <a:gd name="T3" fmla="*/ 47 h 55"/>
                <a:gd name="T4" fmla="*/ 3 w 19"/>
                <a:gd name="T5" fmla="*/ 7 h 55"/>
                <a:gd name="T6" fmla="*/ 11 w 19"/>
                <a:gd name="T7" fmla="*/ 0 h 55"/>
                <a:gd name="T8" fmla="*/ 18 w 19"/>
                <a:gd name="T9" fmla="*/ 8 h 55"/>
                <a:gd name="T10" fmla="*/ 16 w 19"/>
                <a:gd name="T11" fmla="*/ 47 h 55"/>
                <a:gd name="T12" fmla="*/ 8 w 1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9" h="55">
                  <a:moveTo>
                    <a:pt x="8" y="55"/>
                  </a:moveTo>
                  <a:cubicBezTo>
                    <a:pt x="3" y="55"/>
                    <a:pt x="0" y="51"/>
                    <a:pt x="0" y="47"/>
                  </a:cubicBezTo>
                  <a:cubicBezTo>
                    <a:pt x="3" y="7"/>
                    <a:pt x="3" y="7"/>
                    <a:pt x="3" y="7"/>
                  </a:cubicBezTo>
                  <a:cubicBezTo>
                    <a:pt x="3" y="3"/>
                    <a:pt x="7" y="0"/>
                    <a:pt x="11" y="0"/>
                  </a:cubicBezTo>
                  <a:cubicBezTo>
                    <a:pt x="15" y="0"/>
                    <a:pt x="19" y="4"/>
                    <a:pt x="18" y="8"/>
                  </a:cubicBezTo>
                  <a:cubicBezTo>
                    <a:pt x="16" y="47"/>
                    <a:pt x="16" y="47"/>
                    <a:pt x="16" y="47"/>
                  </a:cubicBezTo>
                  <a:cubicBezTo>
                    <a:pt x="16"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8"/>
            <p:cNvSpPr>
              <a:spLocks/>
            </p:cNvSpPr>
            <p:nvPr userDrawn="1"/>
          </p:nvSpPr>
          <p:spPr bwMode="gray">
            <a:xfrm>
              <a:off x="1711325" y="2009775"/>
              <a:ext cx="17463" cy="52387"/>
            </a:xfrm>
            <a:custGeom>
              <a:avLst/>
              <a:gdLst>
                <a:gd name="T0" fmla="*/ 8 w 18"/>
                <a:gd name="T1" fmla="*/ 55 h 55"/>
                <a:gd name="T2" fmla="*/ 0 w 18"/>
                <a:gd name="T3" fmla="*/ 47 h 55"/>
                <a:gd name="T4" fmla="*/ 3 w 18"/>
                <a:gd name="T5" fmla="*/ 7 h 55"/>
                <a:gd name="T6" fmla="*/ 11 w 18"/>
                <a:gd name="T7" fmla="*/ 0 h 55"/>
                <a:gd name="T8" fmla="*/ 18 w 18"/>
                <a:gd name="T9" fmla="*/ 8 h 55"/>
                <a:gd name="T10" fmla="*/ 16 w 18"/>
                <a:gd name="T11" fmla="*/ 48 h 55"/>
                <a:gd name="T12" fmla="*/ 8 w 1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8" h="55">
                  <a:moveTo>
                    <a:pt x="8" y="55"/>
                  </a:moveTo>
                  <a:cubicBezTo>
                    <a:pt x="3" y="55"/>
                    <a:pt x="0" y="51"/>
                    <a:pt x="0" y="47"/>
                  </a:cubicBezTo>
                  <a:cubicBezTo>
                    <a:pt x="3" y="7"/>
                    <a:pt x="3" y="7"/>
                    <a:pt x="3" y="7"/>
                  </a:cubicBezTo>
                  <a:cubicBezTo>
                    <a:pt x="3" y="3"/>
                    <a:pt x="6" y="0"/>
                    <a:pt x="11" y="0"/>
                  </a:cubicBezTo>
                  <a:cubicBezTo>
                    <a:pt x="15" y="0"/>
                    <a:pt x="18" y="4"/>
                    <a:pt x="18" y="8"/>
                  </a:cubicBezTo>
                  <a:cubicBezTo>
                    <a:pt x="16" y="48"/>
                    <a:pt x="16" y="48"/>
                    <a:pt x="16" y="48"/>
                  </a:cubicBezTo>
                  <a:cubicBezTo>
                    <a:pt x="15"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9"/>
            <p:cNvSpPr>
              <a:spLocks/>
            </p:cNvSpPr>
            <p:nvPr userDrawn="1"/>
          </p:nvSpPr>
          <p:spPr bwMode="gray">
            <a:xfrm>
              <a:off x="1724025" y="2019300"/>
              <a:ext cx="15875" cy="46037"/>
            </a:xfrm>
            <a:custGeom>
              <a:avLst/>
              <a:gdLst>
                <a:gd name="T0" fmla="*/ 7 w 17"/>
                <a:gd name="T1" fmla="*/ 48 h 48"/>
                <a:gd name="T2" fmla="*/ 0 w 17"/>
                <a:gd name="T3" fmla="*/ 40 h 48"/>
                <a:gd name="T4" fmla="*/ 2 w 17"/>
                <a:gd name="T5" fmla="*/ 7 h 48"/>
                <a:gd name="T6" fmla="*/ 10 w 17"/>
                <a:gd name="T7" fmla="*/ 0 h 48"/>
                <a:gd name="T8" fmla="*/ 17 w 17"/>
                <a:gd name="T9" fmla="*/ 8 h 48"/>
                <a:gd name="T10" fmla="*/ 15 w 17"/>
                <a:gd name="T11" fmla="*/ 41 h 48"/>
                <a:gd name="T12" fmla="*/ 7 w 1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7" h="48">
                  <a:moveTo>
                    <a:pt x="7" y="48"/>
                  </a:moveTo>
                  <a:cubicBezTo>
                    <a:pt x="3" y="48"/>
                    <a:pt x="0" y="44"/>
                    <a:pt x="0" y="40"/>
                  </a:cubicBezTo>
                  <a:cubicBezTo>
                    <a:pt x="2" y="7"/>
                    <a:pt x="2" y="7"/>
                    <a:pt x="2" y="7"/>
                  </a:cubicBezTo>
                  <a:cubicBezTo>
                    <a:pt x="2" y="3"/>
                    <a:pt x="6" y="0"/>
                    <a:pt x="10" y="0"/>
                  </a:cubicBezTo>
                  <a:cubicBezTo>
                    <a:pt x="14" y="0"/>
                    <a:pt x="17" y="4"/>
                    <a:pt x="17" y="8"/>
                  </a:cubicBezTo>
                  <a:cubicBezTo>
                    <a:pt x="15" y="41"/>
                    <a:pt x="15" y="41"/>
                    <a:pt x="15" y="41"/>
                  </a:cubicBezTo>
                  <a:cubicBezTo>
                    <a:pt x="15" y="45"/>
                    <a:pt x="11" y="48"/>
                    <a:pt x="7" y="4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0"/>
            <p:cNvSpPr>
              <a:spLocks/>
            </p:cNvSpPr>
            <p:nvPr userDrawn="1"/>
          </p:nvSpPr>
          <p:spPr bwMode="gray">
            <a:xfrm>
              <a:off x="1698625" y="2005013"/>
              <a:ext cx="19050" cy="57150"/>
            </a:xfrm>
            <a:custGeom>
              <a:avLst/>
              <a:gdLst>
                <a:gd name="T0" fmla="*/ 8 w 19"/>
                <a:gd name="T1" fmla="*/ 59 h 60"/>
                <a:gd name="T2" fmla="*/ 1 w 19"/>
                <a:gd name="T3" fmla="*/ 51 h 60"/>
                <a:gd name="T4" fmla="*/ 3 w 19"/>
                <a:gd name="T5" fmla="*/ 8 h 60"/>
                <a:gd name="T6" fmla="*/ 11 w 19"/>
                <a:gd name="T7" fmla="*/ 1 h 60"/>
                <a:gd name="T8" fmla="*/ 19 w 19"/>
                <a:gd name="T9" fmla="*/ 9 h 60"/>
                <a:gd name="T10" fmla="*/ 16 w 19"/>
                <a:gd name="T11" fmla="*/ 52 h 60"/>
                <a:gd name="T12" fmla="*/ 8 w 19"/>
                <a:gd name="T13" fmla="*/ 59 h 60"/>
              </a:gdLst>
              <a:ahLst/>
              <a:cxnLst>
                <a:cxn ang="0">
                  <a:pos x="T0" y="T1"/>
                </a:cxn>
                <a:cxn ang="0">
                  <a:pos x="T2" y="T3"/>
                </a:cxn>
                <a:cxn ang="0">
                  <a:pos x="T4" y="T5"/>
                </a:cxn>
                <a:cxn ang="0">
                  <a:pos x="T6" y="T7"/>
                </a:cxn>
                <a:cxn ang="0">
                  <a:pos x="T8" y="T9"/>
                </a:cxn>
                <a:cxn ang="0">
                  <a:pos x="T10" y="T11"/>
                </a:cxn>
                <a:cxn ang="0">
                  <a:pos x="T12" y="T13"/>
                </a:cxn>
              </a:cxnLst>
              <a:rect l="0" t="0" r="r" b="b"/>
              <a:pathLst>
                <a:path w="19" h="60">
                  <a:moveTo>
                    <a:pt x="8" y="59"/>
                  </a:moveTo>
                  <a:cubicBezTo>
                    <a:pt x="4" y="59"/>
                    <a:pt x="0" y="56"/>
                    <a:pt x="1" y="51"/>
                  </a:cubicBezTo>
                  <a:cubicBezTo>
                    <a:pt x="3" y="8"/>
                    <a:pt x="3" y="8"/>
                    <a:pt x="3" y="8"/>
                  </a:cubicBezTo>
                  <a:cubicBezTo>
                    <a:pt x="3" y="4"/>
                    <a:pt x="7" y="0"/>
                    <a:pt x="11" y="1"/>
                  </a:cubicBezTo>
                  <a:cubicBezTo>
                    <a:pt x="16" y="1"/>
                    <a:pt x="19" y="4"/>
                    <a:pt x="19" y="9"/>
                  </a:cubicBezTo>
                  <a:cubicBezTo>
                    <a:pt x="16" y="52"/>
                    <a:pt x="16" y="52"/>
                    <a:pt x="16" y="52"/>
                  </a:cubicBezTo>
                  <a:cubicBezTo>
                    <a:pt x="16" y="56"/>
                    <a:pt x="12" y="60"/>
                    <a:pt x="8" y="5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61"/>
            <p:cNvSpPr>
              <a:spLocks/>
            </p:cNvSpPr>
            <p:nvPr userDrawn="1"/>
          </p:nvSpPr>
          <p:spPr bwMode="gray">
            <a:xfrm>
              <a:off x="1687513" y="2046288"/>
              <a:ext cx="55563" cy="22225"/>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62"/>
            <p:cNvSpPr>
              <a:spLocks noChangeArrowheads="1"/>
            </p:cNvSpPr>
            <p:nvPr userDrawn="1"/>
          </p:nvSpPr>
          <p:spPr bwMode="gray">
            <a:xfrm>
              <a:off x="1681163" y="2068513"/>
              <a:ext cx="587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63"/>
            <p:cNvSpPr>
              <a:spLocks/>
            </p:cNvSpPr>
            <p:nvPr userDrawn="1"/>
          </p:nvSpPr>
          <p:spPr bwMode="gray">
            <a:xfrm>
              <a:off x="1368425" y="2078038"/>
              <a:ext cx="366713" cy="585787"/>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64"/>
            <p:cNvSpPr>
              <a:spLocks/>
            </p:cNvSpPr>
            <p:nvPr userDrawn="1"/>
          </p:nvSpPr>
          <p:spPr bwMode="gray">
            <a:xfrm>
              <a:off x="1401763" y="2078038"/>
              <a:ext cx="333375" cy="846137"/>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5"/>
            <p:cNvSpPr>
              <a:spLocks/>
            </p:cNvSpPr>
            <p:nvPr userDrawn="1"/>
          </p:nvSpPr>
          <p:spPr bwMode="gray">
            <a:xfrm>
              <a:off x="1681163" y="2041525"/>
              <a:ext cx="19050" cy="25400"/>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6"/>
            <p:cNvSpPr>
              <a:spLocks/>
            </p:cNvSpPr>
            <p:nvPr userDrawn="1"/>
          </p:nvSpPr>
          <p:spPr bwMode="gray">
            <a:xfrm>
              <a:off x="1333500" y="2951163"/>
              <a:ext cx="31750" cy="2381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7"/>
            <p:cNvSpPr>
              <a:spLocks/>
            </p:cNvSpPr>
            <p:nvPr userDrawn="1"/>
          </p:nvSpPr>
          <p:spPr bwMode="gray">
            <a:xfrm>
              <a:off x="1208088" y="2922588"/>
              <a:ext cx="284163" cy="4445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8"/>
            <p:cNvSpPr>
              <a:spLocks/>
            </p:cNvSpPr>
            <p:nvPr userDrawn="1"/>
          </p:nvSpPr>
          <p:spPr bwMode="gray">
            <a:xfrm>
              <a:off x="1236663" y="2922588"/>
              <a:ext cx="255588" cy="4445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9"/>
            <p:cNvSpPr>
              <a:spLocks/>
            </p:cNvSpPr>
            <p:nvPr userDrawn="1"/>
          </p:nvSpPr>
          <p:spPr bwMode="gray">
            <a:xfrm>
              <a:off x="1246188" y="3140075"/>
              <a:ext cx="207963" cy="71437"/>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0"/>
            <p:cNvSpPr>
              <a:spLocks noChangeArrowheads="1"/>
            </p:cNvSpPr>
            <p:nvPr userDrawn="1"/>
          </p:nvSpPr>
          <p:spPr bwMode="gray">
            <a:xfrm>
              <a:off x="1246188"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71"/>
            <p:cNvSpPr>
              <a:spLocks noChangeArrowheads="1"/>
            </p:cNvSpPr>
            <p:nvPr userDrawn="1"/>
          </p:nvSpPr>
          <p:spPr bwMode="gray">
            <a:xfrm>
              <a:off x="1420813"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2"/>
            <p:cNvSpPr>
              <a:spLocks/>
            </p:cNvSpPr>
            <p:nvPr userDrawn="1"/>
          </p:nvSpPr>
          <p:spPr bwMode="gray">
            <a:xfrm>
              <a:off x="1296988" y="2692400"/>
              <a:ext cx="52388" cy="160337"/>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3"/>
            <p:cNvSpPr>
              <a:spLocks/>
            </p:cNvSpPr>
            <p:nvPr userDrawn="1"/>
          </p:nvSpPr>
          <p:spPr bwMode="gray">
            <a:xfrm>
              <a:off x="1206500" y="2692400"/>
              <a:ext cx="125413" cy="15875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
            <p:cNvSpPr>
              <a:spLocks/>
            </p:cNvSpPr>
            <p:nvPr userDrawn="1"/>
          </p:nvSpPr>
          <p:spPr bwMode="gray">
            <a:xfrm>
              <a:off x="1287463" y="2692400"/>
              <a:ext cx="44450" cy="15875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5"/>
            <p:cNvSpPr>
              <a:spLocks/>
            </p:cNvSpPr>
            <p:nvPr userDrawn="1"/>
          </p:nvSpPr>
          <p:spPr bwMode="gray">
            <a:xfrm>
              <a:off x="1241425" y="2762250"/>
              <a:ext cx="23813" cy="188912"/>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6"/>
            <p:cNvSpPr>
              <a:spLocks/>
            </p:cNvSpPr>
            <p:nvPr userDrawn="1"/>
          </p:nvSpPr>
          <p:spPr bwMode="gray">
            <a:xfrm>
              <a:off x="1636713" y="3189288"/>
              <a:ext cx="209550" cy="55562"/>
            </a:xfrm>
            <a:custGeom>
              <a:avLst/>
              <a:gdLst>
                <a:gd name="T0" fmla="*/ 0 w 217"/>
                <a:gd name="T1" fmla="*/ 15 h 57"/>
                <a:gd name="T2" fmla="*/ 5 w 217"/>
                <a:gd name="T3" fmla="*/ 48 h 57"/>
                <a:gd name="T4" fmla="*/ 26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5" y="57"/>
                    <a:pt x="26" y="56"/>
                  </a:cubicBezTo>
                  <a:cubicBezTo>
                    <a:pt x="128" y="47"/>
                    <a:pt x="128" y="47"/>
                    <a:pt x="128" y="47"/>
                  </a:cubicBezTo>
                  <a:cubicBezTo>
                    <a:pt x="145" y="45"/>
                    <a:pt x="196" y="32"/>
                    <a:pt x="196" y="32"/>
                  </a:cubicBezTo>
                  <a:cubicBezTo>
                    <a:pt x="217" y="24"/>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7"/>
            <p:cNvSpPr>
              <a:spLocks/>
            </p:cNvSpPr>
            <p:nvPr userDrawn="1"/>
          </p:nvSpPr>
          <p:spPr bwMode="gray">
            <a:xfrm>
              <a:off x="1635125" y="3168650"/>
              <a:ext cx="139700" cy="44450"/>
            </a:xfrm>
            <a:custGeom>
              <a:avLst/>
              <a:gdLst>
                <a:gd name="T0" fmla="*/ 1 w 144"/>
                <a:gd name="T1" fmla="*/ 8 h 45"/>
                <a:gd name="T2" fmla="*/ 2 w 144"/>
                <a:gd name="T3" fmla="*/ 36 h 45"/>
                <a:gd name="T4" fmla="*/ 125 w 144"/>
                <a:gd name="T5" fmla="*/ 36 h 45"/>
                <a:gd name="T6" fmla="*/ 138 w 144"/>
                <a:gd name="T7" fmla="*/ 30 h 45"/>
                <a:gd name="T8" fmla="*/ 46 w 144"/>
                <a:gd name="T9" fmla="*/ 0 h 45"/>
                <a:gd name="T10" fmla="*/ 1 w 144"/>
                <a:gd name="T11" fmla="*/ 8 h 45"/>
              </a:gdLst>
              <a:ahLst/>
              <a:cxnLst>
                <a:cxn ang="0">
                  <a:pos x="T0" y="T1"/>
                </a:cxn>
                <a:cxn ang="0">
                  <a:pos x="T2" y="T3"/>
                </a:cxn>
                <a:cxn ang="0">
                  <a:pos x="T4" y="T5"/>
                </a:cxn>
                <a:cxn ang="0">
                  <a:pos x="T6" y="T7"/>
                </a:cxn>
                <a:cxn ang="0">
                  <a:pos x="T8" y="T9"/>
                </a:cxn>
                <a:cxn ang="0">
                  <a:pos x="T10" y="T11"/>
                </a:cxn>
              </a:cxnLst>
              <a:rect l="0" t="0" r="r" b="b"/>
              <a:pathLst>
                <a:path w="144" h="45">
                  <a:moveTo>
                    <a:pt x="1" y="8"/>
                  </a:moveTo>
                  <a:cubicBezTo>
                    <a:pt x="2" y="19"/>
                    <a:pt x="0" y="30"/>
                    <a:pt x="2" y="36"/>
                  </a:cubicBezTo>
                  <a:cubicBezTo>
                    <a:pt x="4" y="45"/>
                    <a:pt x="125" y="36"/>
                    <a:pt x="125" y="36"/>
                  </a:cubicBezTo>
                  <a:cubicBezTo>
                    <a:pt x="128" y="36"/>
                    <a:pt x="144" y="31"/>
                    <a:pt x="138" y="30"/>
                  </a:cubicBezTo>
                  <a:cubicBezTo>
                    <a:pt x="108" y="26"/>
                    <a:pt x="46" y="12"/>
                    <a:pt x="46" y="0"/>
                  </a:cubicBezTo>
                  <a:lnTo>
                    <a:pt x="1" y="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8"/>
            <p:cNvSpPr>
              <a:spLocks/>
            </p:cNvSpPr>
            <p:nvPr userDrawn="1"/>
          </p:nvSpPr>
          <p:spPr bwMode="gray">
            <a:xfrm>
              <a:off x="1147763" y="2501900"/>
              <a:ext cx="119063" cy="212725"/>
            </a:xfrm>
            <a:custGeom>
              <a:avLst/>
              <a:gdLst>
                <a:gd name="T0" fmla="*/ 54 w 124"/>
                <a:gd name="T1" fmla="*/ 0 h 222"/>
                <a:gd name="T2" fmla="*/ 124 w 124"/>
                <a:gd name="T3" fmla="*/ 183 h 222"/>
                <a:gd name="T4" fmla="*/ 53 w 124"/>
                <a:gd name="T5" fmla="*/ 29 h 222"/>
                <a:gd name="T6" fmla="*/ 66 w 124"/>
                <a:gd name="T7" fmla="*/ 14 h 222"/>
              </a:gdLst>
              <a:ahLst/>
              <a:cxnLst>
                <a:cxn ang="0">
                  <a:pos x="T0" y="T1"/>
                </a:cxn>
                <a:cxn ang="0">
                  <a:pos x="T2" y="T3"/>
                </a:cxn>
                <a:cxn ang="0">
                  <a:pos x="T4" y="T5"/>
                </a:cxn>
                <a:cxn ang="0">
                  <a:pos x="T6" y="T7"/>
                </a:cxn>
              </a:cxnLst>
              <a:rect l="0" t="0" r="r" b="b"/>
              <a:pathLst>
                <a:path w="124" h="222">
                  <a:moveTo>
                    <a:pt x="54" y="0"/>
                  </a:moveTo>
                  <a:cubicBezTo>
                    <a:pt x="0" y="54"/>
                    <a:pt x="14" y="222"/>
                    <a:pt x="124" y="183"/>
                  </a:cubicBezTo>
                  <a:cubicBezTo>
                    <a:pt x="81" y="156"/>
                    <a:pt x="29" y="84"/>
                    <a:pt x="53" y="29"/>
                  </a:cubicBezTo>
                  <a:cubicBezTo>
                    <a:pt x="58" y="17"/>
                    <a:pt x="64" y="14"/>
                    <a:pt x="66" y="1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2 (event nam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4937760" cy="1828800"/>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4937760"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493776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
        <p:nvSpPr>
          <p:cNvPr id="64" name="Rectangle 63"/>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77"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28" name="Group 127"/>
          <p:cNvGrpSpPr>
            <a:grpSpLocks noChangeAspect="1"/>
          </p:cNvGrpSpPr>
          <p:nvPr userDrawn="1"/>
        </p:nvGrpSpPr>
        <p:grpSpPr bwMode="gray">
          <a:xfrm>
            <a:off x="6722496" y="818610"/>
            <a:ext cx="4430994" cy="5577840"/>
            <a:chOff x="14836776" y="488950"/>
            <a:chExt cx="4318000" cy="5435600"/>
          </a:xfrm>
        </p:grpSpPr>
        <p:sp>
          <p:nvSpPr>
            <p:cNvPr id="129" name="Freeform 6"/>
            <p:cNvSpPr>
              <a:spLocks/>
            </p:cNvSpPr>
            <p:nvPr userDrawn="1"/>
          </p:nvSpPr>
          <p:spPr bwMode="gray">
            <a:xfrm>
              <a:off x="14836776" y="5715000"/>
              <a:ext cx="4318000" cy="209550"/>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30" name="Freeform 7"/>
            <p:cNvSpPr>
              <a:spLocks/>
            </p:cNvSpPr>
            <p:nvPr userDrawn="1"/>
          </p:nvSpPr>
          <p:spPr bwMode="gray">
            <a:xfrm>
              <a:off x="16922751" y="4827588"/>
              <a:ext cx="460375" cy="925513"/>
            </a:xfrm>
            <a:custGeom>
              <a:avLst/>
              <a:gdLst>
                <a:gd name="T0" fmla="*/ 172 w 290"/>
                <a:gd name="T1" fmla="*/ 581 h 583"/>
                <a:gd name="T2" fmla="*/ 290 w 290"/>
                <a:gd name="T3" fmla="*/ 583 h 583"/>
                <a:gd name="T4" fmla="*/ 98 w 290"/>
                <a:gd name="T5" fmla="*/ 0 h 583"/>
                <a:gd name="T6" fmla="*/ 0 w 290"/>
                <a:gd name="T7" fmla="*/ 28 h 583"/>
                <a:gd name="T8" fmla="*/ 172 w 290"/>
                <a:gd name="T9" fmla="*/ 581 h 583"/>
              </a:gdLst>
              <a:ahLst/>
              <a:cxnLst>
                <a:cxn ang="0">
                  <a:pos x="T0" y="T1"/>
                </a:cxn>
                <a:cxn ang="0">
                  <a:pos x="T2" y="T3"/>
                </a:cxn>
                <a:cxn ang="0">
                  <a:pos x="T4" y="T5"/>
                </a:cxn>
                <a:cxn ang="0">
                  <a:pos x="T6" y="T7"/>
                </a:cxn>
                <a:cxn ang="0">
                  <a:pos x="T8" y="T9"/>
                </a:cxn>
              </a:cxnLst>
              <a:rect l="0" t="0" r="r" b="b"/>
              <a:pathLst>
                <a:path w="290" h="583">
                  <a:moveTo>
                    <a:pt x="172" y="581"/>
                  </a:moveTo>
                  <a:lnTo>
                    <a:pt x="290" y="583"/>
                  </a:lnTo>
                  <a:lnTo>
                    <a:pt x="98" y="0"/>
                  </a:lnTo>
                  <a:lnTo>
                    <a:pt x="0" y="28"/>
                  </a:lnTo>
                  <a:lnTo>
                    <a:pt x="172" y="58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8"/>
            <p:cNvSpPr>
              <a:spLocks/>
            </p:cNvSpPr>
            <p:nvPr userDrawn="1"/>
          </p:nvSpPr>
          <p:spPr bwMode="gray">
            <a:xfrm>
              <a:off x="16611601" y="4894263"/>
              <a:ext cx="327025" cy="852488"/>
            </a:xfrm>
            <a:custGeom>
              <a:avLst/>
              <a:gdLst>
                <a:gd name="T0" fmla="*/ 94 w 206"/>
                <a:gd name="T1" fmla="*/ 537 h 537"/>
                <a:gd name="T2" fmla="*/ 206 w 206"/>
                <a:gd name="T3" fmla="*/ 533 h 537"/>
                <a:gd name="T4" fmla="*/ 116 w 206"/>
                <a:gd name="T5" fmla="*/ 0 h 537"/>
                <a:gd name="T6" fmla="*/ 0 w 206"/>
                <a:gd name="T7" fmla="*/ 0 h 537"/>
                <a:gd name="T8" fmla="*/ 94 w 206"/>
                <a:gd name="T9" fmla="*/ 537 h 537"/>
              </a:gdLst>
              <a:ahLst/>
              <a:cxnLst>
                <a:cxn ang="0">
                  <a:pos x="T0" y="T1"/>
                </a:cxn>
                <a:cxn ang="0">
                  <a:pos x="T2" y="T3"/>
                </a:cxn>
                <a:cxn ang="0">
                  <a:pos x="T4" y="T5"/>
                </a:cxn>
                <a:cxn ang="0">
                  <a:pos x="T6" y="T7"/>
                </a:cxn>
                <a:cxn ang="0">
                  <a:pos x="T8" y="T9"/>
                </a:cxn>
              </a:cxnLst>
              <a:rect l="0" t="0" r="r" b="b"/>
              <a:pathLst>
                <a:path w="206" h="537">
                  <a:moveTo>
                    <a:pt x="94" y="537"/>
                  </a:moveTo>
                  <a:lnTo>
                    <a:pt x="206" y="533"/>
                  </a:lnTo>
                  <a:lnTo>
                    <a:pt x="116" y="0"/>
                  </a:lnTo>
                  <a:lnTo>
                    <a:pt x="0" y="0"/>
                  </a:lnTo>
                  <a:lnTo>
                    <a:pt x="94" y="53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
            <p:cNvSpPr>
              <a:spLocks/>
            </p:cNvSpPr>
            <p:nvPr userDrawn="1"/>
          </p:nvSpPr>
          <p:spPr bwMode="gray">
            <a:xfrm>
              <a:off x="17152938" y="5665788"/>
              <a:ext cx="571500" cy="228600"/>
            </a:xfrm>
            <a:custGeom>
              <a:avLst/>
              <a:gdLst>
                <a:gd name="T0" fmla="*/ 7 w 176"/>
                <a:gd name="T1" fmla="*/ 71 h 71"/>
                <a:gd name="T2" fmla="*/ 58 w 176"/>
                <a:gd name="T3" fmla="*/ 65 h 71"/>
                <a:gd name="T4" fmla="*/ 59 w 176"/>
                <a:gd name="T5" fmla="*/ 59 h 71"/>
                <a:gd name="T6" fmla="*/ 130 w 176"/>
                <a:gd name="T7" fmla="*/ 58 h 71"/>
                <a:gd name="T8" fmla="*/ 172 w 176"/>
                <a:gd name="T9" fmla="*/ 48 h 71"/>
                <a:gd name="T10" fmla="*/ 175 w 176"/>
                <a:gd name="T11" fmla="*/ 41 h 71"/>
                <a:gd name="T12" fmla="*/ 64 w 176"/>
                <a:gd name="T13" fmla="*/ 0 h 71"/>
                <a:gd name="T14" fmla="*/ 62 w 176"/>
                <a:gd name="T15" fmla="*/ 0 h 71"/>
                <a:gd name="T16" fmla="*/ 39 w 176"/>
                <a:gd name="T17" fmla="*/ 19 h 71"/>
                <a:gd name="T18" fmla="*/ 6 w 176"/>
                <a:gd name="T19" fmla="*/ 7 h 71"/>
                <a:gd name="T20" fmla="*/ 7 w 176"/>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71">
                  <a:moveTo>
                    <a:pt x="7" y="71"/>
                  </a:moveTo>
                  <a:cubicBezTo>
                    <a:pt x="58" y="65"/>
                    <a:pt x="58" y="65"/>
                    <a:pt x="58" y="65"/>
                  </a:cubicBezTo>
                  <a:cubicBezTo>
                    <a:pt x="59" y="59"/>
                    <a:pt x="59" y="59"/>
                    <a:pt x="59" y="59"/>
                  </a:cubicBezTo>
                  <a:cubicBezTo>
                    <a:pt x="75" y="60"/>
                    <a:pt x="112" y="60"/>
                    <a:pt x="130" y="58"/>
                  </a:cubicBezTo>
                  <a:cubicBezTo>
                    <a:pt x="143" y="57"/>
                    <a:pt x="163" y="54"/>
                    <a:pt x="172" y="48"/>
                  </a:cubicBezTo>
                  <a:cubicBezTo>
                    <a:pt x="174" y="47"/>
                    <a:pt x="176" y="43"/>
                    <a:pt x="175" y="41"/>
                  </a:cubicBezTo>
                  <a:cubicBezTo>
                    <a:pt x="171" y="20"/>
                    <a:pt x="88" y="22"/>
                    <a:pt x="64" y="0"/>
                  </a:cubicBezTo>
                  <a:cubicBezTo>
                    <a:pt x="62" y="0"/>
                    <a:pt x="62" y="0"/>
                    <a:pt x="62" y="0"/>
                  </a:cubicBezTo>
                  <a:cubicBezTo>
                    <a:pt x="57" y="5"/>
                    <a:pt x="52" y="18"/>
                    <a:pt x="39" y="19"/>
                  </a:cubicBezTo>
                  <a:cubicBezTo>
                    <a:pt x="27" y="21"/>
                    <a:pt x="12" y="11"/>
                    <a:pt x="6" y="7"/>
                  </a:cubicBezTo>
                  <a:cubicBezTo>
                    <a:pt x="0" y="14"/>
                    <a:pt x="5" y="70"/>
                    <a:pt x="7" y="7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0"/>
            <p:cNvSpPr>
              <a:spLocks/>
            </p:cNvSpPr>
            <p:nvPr userDrawn="1"/>
          </p:nvSpPr>
          <p:spPr bwMode="gray">
            <a:xfrm>
              <a:off x="16727488" y="5665788"/>
              <a:ext cx="568325" cy="225425"/>
            </a:xfrm>
            <a:custGeom>
              <a:avLst/>
              <a:gdLst>
                <a:gd name="T0" fmla="*/ 5 w 175"/>
                <a:gd name="T1" fmla="*/ 70 h 70"/>
                <a:gd name="T2" fmla="*/ 56 w 175"/>
                <a:gd name="T3" fmla="*/ 66 h 70"/>
                <a:gd name="T4" fmla="*/ 57 w 175"/>
                <a:gd name="T5" fmla="*/ 59 h 70"/>
                <a:gd name="T6" fmla="*/ 128 w 175"/>
                <a:gd name="T7" fmla="*/ 61 h 70"/>
                <a:gd name="T8" fmla="*/ 171 w 175"/>
                <a:gd name="T9" fmla="*/ 52 h 70"/>
                <a:gd name="T10" fmla="*/ 174 w 175"/>
                <a:gd name="T11" fmla="*/ 45 h 70"/>
                <a:gd name="T12" fmla="*/ 65 w 175"/>
                <a:gd name="T13" fmla="*/ 0 h 70"/>
                <a:gd name="T14" fmla="*/ 63 w 175"/>
                <a:gd name="T15" fmla="*/ 0 h 70"/>
                <a:gd name="T16" fmla="*/ 39 w 175"/>
                <a:gd name="T17" fmla="*/ 19 h 70"/>
                <a:gd name="T18" fmla="*/ 6 w 175"/>
                <a:gd name="T19" fmla="*/ 5 h 70"/>
                <a:gd name="T20" fmla="*/ 5 w 175"/>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0">
                  <a:moveTo>
                    <a:pt x="5" y="70"/>
                  </a:moveTo>
                  <a:cubicBezTo>
                    <a:pt x="56" y="66"/>
                    <a:pt x="56" y="66"/>
                    <a:pt x="56" y="66"/>
                  </a:cubicBezTo>
                  <a:cubicBezTo>
                    <a:pt x="57" y="59"/>
                    <a:pt x="57" y="59"/>
                    <a:pt x="57" y="59"/>
                  </a:cubicBezTo>
                  <a:cubicBezTo>
                    <a:pt x="74" y="61"/>
                    <a:pt x="110" y="62"/>
                    <a:pt x="128" y="61"/>
                  </a:cubicBezTo>
                  <a:cubicBezTo>
                    <a:pt x="142" y="60"/>
                    <a:pt x="161" y="58"/>
                    <a:pt x="171" y="52"/>
                  </a:cubicBezTo>
                  <a:cubicBezTo>
                    <a:pt x="172" y="51"/>
                    <a:pt x="175" y="48"/>
                    <a:pt x="174" y="45"/>
                  </a:cubicBezTo>
                  <a:cubicBezTo>
                    <a:pt x="170" y="25"/>
                    <a:pt x="88" y="23"/>
                    <a:pt x="65" y="0"/>
                  </a:cubicBezTo>
                  <a:cubicBezTo>
                    <a:pt x="63" y="0"/>
                    <a:pt x="63" y="0"/>
                    <a:pt x="63" y="0"/>
                  </a:cubicBezTo>
                  <a:cubicBezTo>
                    <a:pt x="57" y="6"/>
                    <a:pt x="52" y="18"/>
                    <a:pt x="39" y="19"/>
                  </a:cubicBezTo>
                  <a:cubicBezTo>
                    <a:pt x="26" y="20"/>
                    <a:pt x="12" y="10"/>
                    <a:pt x="6" y="5"/>
                  </a:cubicBezTo>
                  <a:cubicBezTo>
                    <a:pt x="0" y="12"/>
                    <a:pt x="3" y="69"/>
                    <a:pt x="5" y="7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
            <p:cNvSpPr>
              <a:spLocks/>
            </p:cNvSpPr>
            <p:nvPr userDrawn="1"/>
          </p:nvSpPr>
          <p:spPr bwMode="gray">
            <a:xfrm>
              <a:off x="15955963" y="3425825"/>
              <a:ext cx="341313" cy="568325"/>
            </a:xfrm>
            <a:custGeom>
              <a:avLst/>
              <a:gdLst>
                <a:gd name="T0" fmla="*/ 103 w 105"/>
                <a:gd name="T1" fmla="*/ 133 h 176"/>
                <a:gd name="T2" fmla="*/ 83 w 105"/>
                <a:gd name="T3" fmla="*/ 0 h 176"/>
                <a:gd name="T4" fmla="*/ 0 w 105"/>
                <a:gd name="T5" fmla="*/ 12 h 176"/>
                <a:gd name="T6" fmla="*/ 19 w 105"/>
                <a:gd name="T7" fmla="*/ 145 h 176"/>
                <a:gd name="T8" fmla="*/ 67 w 105"/>
                <a:gd name="T9" fmla="*/ 172 h 176"/>
                <a:gd name="T10" fmla="*/ 103 w 105"/>
                <a:gd name="T11" fmla="*/ 133 h 176"/>
              </a:gdLst>
              <a:ahLst/>
              <a:cxnLst>
                <a:cxn ang="0">
                  <a:pos x="T0" y="T1"/>
                </a:cxn>
                <a:cxn ang="0">
                  <a:pos x="T2" y="T3"/>
                </a:cxn>
                <a:cxn ang="0">
                  <a:pos x="T4" y="T5"/>
                </a:cxn>
                <a:cxn ang="0">
                  <a:pos x="T6" y="T7"/>
                </a:cxn>
                <a:cxn ang="0">
                  <a:pos x="T8" y="T9"/>
                </a:cxn>
                <a:cxn ang="0">
                  <a:pos x="T10" y="T11"/>
                </a:cxn>
              </a:cxnLst>
              <a:rect l="0" t="0" r="r" b="b"/>
              <a:pathLst>
                <a:path w="105" h="176">
                  <a:moveTo>
                    <a:pt x="103" y="133"/>
                  </a:moveTo>
                  <a:cubicBezTo>
                    <a:pt x="83" y="0"/>
                    <a:pt x="83" y="0"/>
                    <a:pt x="83" y="0"/>
                  </a:cubicBezTo>
                  <a:cubicBezTo>
                    <a:pt x="0" y="12"/>
                    <a:pt x="0" y="12"/>
                    <a:pt x="0" y="12"/>
                  </a:cubicBezTo>
                  <a:cubicBezTo>
                    <a:pt x="19" y="145"/>
                    <a:pt x="19" y="145"/>
                    <a:pt x="19" y="145"/>
                  </a:cubicBezTo>
                  <a:cubicBezTo>
                    <a:pt x="22" y="161"/>
                    <a:pt x="37" y="176"/>
                    <a:pt x="67" y="172"/>
                  </a:cubicBezTo>
                  <a:cubicBezTo>
                    <a:pt x="98" y="167"/>
                    <a:pt x="105" y="149"/>
                    <a:pt x="103" y="13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
            <p:cNvSpPr>
              <a:spLocks/>
            </p:cNvSpPr>
            <p:nvPr userDrawn="1"/>
          </p:nvSpPr>
          <p:spPr bwMode="gray">
            <a:xfrm>
              <a:off x="15922626" y="3413125"/>
              <a:ext cx="309563" cy="149225"/>
            </a:xfrm>
            <a:custGeom>
              <a:avLst/>
              <a:gdLst>
                <a:gd name="T0" fmla="*/ 3 w 95"/>
                <a:gd name="T1" fmla="*/ 19 h 46"/>
                <a:gd name="T2" fmla="*/ 95 w 95"/>
                <a:gd name="T3" fmla="*/ 16 h 46"/>
                <a:gd name="T4" fmla="*/ 93 w 95"/>
                <a:gd name="T5" fmla="*/ 0 h 46"/>
                <a:gd name="T6" fmla="*/ 0 w 95"/>
                <a:gd name="T7" fmla="*/ 3 h 46"/>
                <a:gd name="T8" fmla="*/ 3 w 95"/>
                <a:gd name="T9" fmla="*/ 19 h 46"/>
              </a:gdLst>
              <a:ahLst/>
              <a:cxnLst>
                <a:cxn ang="0">
                  <a:pos x="T0" y="T1"/>
                </a:cxn>
                <a:cxn ang="0">
                  <a:pos x="T2" y="T3"/>
                </a:cxn>
                <a:cxn ang="0">
                  <a:pos x="T4" y="T5"/>
                </a:cxn>
                <a:cxn ang="0">
                  <a:pos x="T6" y="T7"/>
                </a:cxn>
                <a:cxn ang="0">
                  <a:pos x="T8" y="T9"/>
                </a:cxn>
              </a:cxnLst>
              <a:rect l="0" t="0" r="r" b="b"/>
              <a:pathLst>
                <a:path w="95" h="46">
                  <a:moveTo>
                    <a:pt x="3" y="19"/>
                  </a:moveTo>
                  <a:cubicBezTo>
                    <a:pt x="33" y="46"/>
                    <a:pt x="60" y="35"/>
                    <a:pt x="95" y="16"/>
                  </a:cubicBezTo>
                  <a:cubicBezTo>
                    <a:pt x="93" y="0"/>
                    <a:pt x="93" y="0"/>
                    <a:pt x="93" y="0"/>
                  </a:cubicBezTo>
                  <a:cubicBezTo>
                    <a:pt x="0" y="3"/>
                    <a:pt x="0" y="3"/>
                    <a:pt x="0" y="3"/>
                  </a:cubicBezTo>
                  <a:lnTo>
                    <a:pt x="3" y="19"/>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
            <p:cNvSpPr>
              <a:spLocks noEditPoints="1"/>
            </p:cNvSpPr>
            <p:nvPr userDrawn="1"/>
          </p:nvSpPr>
          <p:spPr bwMode="gray">
            <a:xfrm>
              <a:off x="17899063" y="4287838"/>
              <a:ext cx="577850" cy="1539875"/>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4"/>
            <p:cNvSpPr>
              <a:spLocks noEditPoints="1"/>
            </p:cNvSpPr>
            <p:nvPr userDrawn="1"/>
          </p:nvSpPr>
          <p:spPr bwMode="gray">
            <a:xfrm>
              <a:off x="15420976" y="4287838"/>
              <a:ext cx="577850" cy="1539875"/>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5"/>
            <p:cNvSpPr>
              <a:spLocks/>
            </p:cNvSpPr>
            <p:nvPr userDrawn="1"/>
          </p:nvSpPr>
          <p:spPr bwMode="gray">
            <a:xfrm>
              <a:off x="15322551" y="4287838"/>
              <a:ext cx="3252788" cy="203200"/>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6"/>
            <p:cNvSpPr>
              <a:spLocks noChangeArrowheads="1"/>
            </p:cNvSpPr>
            <p:nvPr userDrawn="1"/>
          </p:nvSpPr>
          <p:spPr bwMode="gray">
            <a:xfrm>
              <a:off x="15322551" y="4156075"/>
              <a:ext cx="3252788" cy="263525"/>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7"/>
            <p:cNvSpPr>
              <a:spLocks noChangeArrowheads="1"/>
            </p:cNvSpPr>
            <p:nvPr userDrawn="1"/>
          </p:nvSpPr>
          <p:spPr bwMode="gray">
            <a:xfrm>
              <a:off x="16786226" y="4268788"/>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8"/>
            <p:cNvSpPr>
              <a:spLocks/>
            </p:cNvSpPr>
            <p:nvPr userDrawn="1"/>
          </p:nvSpPr>
          <p:spPr bwMode="gray">
            <a:xfrm>
              <a:off x="16098838" y="4287838"/>
              <a:ext cx="711200" cy="65088"/>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9"/>
            <p:cNvSpPr>
              <a:spLocks/>
            </p:cNvSpPr>
            <p:nvPr userDrawn="1"/>
          </p:nvSpPr>
          <p:spPr bwMode="gray">
            <a:xfrm>
              <a:off x="16098838" y="4265613"/>
              <a:ext cx="711200" cy="6350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20"/>
            <p:cNvSpPr>
              <a:spLocks noChangeArrowheads="1"/>
            </p:cNvSpPr>
            <p:nvPr userDrawn="1"/>
          </p:nvSpPr>
          <p:spPr bwMode="gray">
            <a:xfrm>
              <a:off x="17311688" y="4252913"/>
              <a:ext cx="6048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1"/>
            <p:cNvSpPr>
              <a:spLocks/>
            </p:cNvSpPr>
            <p:nvPr userDrawn="1"/>
          </p:nvSpPr>
          <p:spPr bwMode="gray">
            <a:xfrm>
              <a:off x="17292638" y="4210050"/>
              <a:ext cx="642938" cy="46038"/>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22"/>
            <p:cNvSpPr>
              <a:spLocks noChangeArrowheads="1"/>
            </p:cNvSpPr>
            <p:nvPr userDrawn="1"/>
          </p:nvSpPr>
          <p:spPr bwMode="gray">
            <a:xfrm>
              <a:off x="17522826" y="4013200"/>
              <a:ext cx="185738"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3"/>
            <p:cNvSpPr>
              <a:spLocks/>
            </p:cNvSpPr>
            <p:nvPr userDrawn="1"/>
          </p:nvSpPr>
          <p:spPr bwMode="gray">
            <a:xfrm>
              <a:off x="16741776" y="2984500"/>
              <a:ext cx="1744663" cy="103822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4"/>
            <p:cNvSpPr>
              <a:spLocks/>
            </p:cNvSpPr>
            <p:nvPr userDrawn="1"/>
          </p:nvSpPr>
          <p:spPr bwMode="gray">
            <a:xfrm>
              <a:off x="16810038" y="3041650"/>
              <a:ext cx="1611313" cy="9207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5"/>
            <p:cNvSpPr>
              <a:spLocks/>
            </p:cNvSpPr>
            <p:nvPr userDrawn="1"/>
          </p:nvSpPr>
          <p:spPr bwMode="gray">
            <a:xfrm>
              <a:off x="17033876" y="3284537"/>
              <a:ext cx="388938" cy="84138"/>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6"/>
            <p:cNvSpPr>
              <a:spLocks/>
            </p:cNvSpPr>
            <p:nvPr userDrawn="1"/>
          </p:nvSpPr>
          <p:spPr bwMode="gray">
            <a:xfrm>
              <a:off x="17033876" y="3400425"/>
              <a:ext cx="687388" cy="87313"/>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7"/>
            <p:cNvSpPr>
              <a:spLocks/>
            </p:cNvSpPr>
            <p:nvPr userDrawn="1"/>
          </p:nvSpPr>
          <p:spPr bwMode="gray">
            <a:xfrm>
              <a:off x="17413288" y="3519488"/>
              <a:ext cx="687388" cy="84138"/>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8"/>
            <p:cNvSpPr>
              <a:spLocks/>
            </p:cNvSpPr>
            <p:nvPr userDrawn="1"/>
          </p:nvSpPr>
          <p:spPr bwMode="gray">
            <a:xfrm>
              <a:off x="17413288" y="3635375"/>
              <a:ext cx="839788" cy="87313"/>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9"/>
            <p:cNvSpPr>
              <a:spLocks/>
            </p:cNvSpPr>
            <p:nvPr userDrawn="1"/>
          </p:nvSpPr>
          <p:spPr bwMode="gray">
            <a:xfrm>
              <a:off x="16810038" y="3048000"/>
              <a:ext cx="1598613" cy="914400"/>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0"/>
            <p:cNvSpPr>
              <a:spLocks/>
            </p:cNvSpPr>
            <p:nvPr userDrawn="1"/>
          </p:nvSpPr>
          <p:spPr bwMode="gray">
            <a:xfrm>
              <a:off x="17033876" y="3284537"/>
              <a:ext cx="346075" cy="84138"/>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1"/>
            <p:cNvSpPr>
              <a:spLocks/>
            </p:cNvSpPr>
            <p:nvPr userDrawn="1"/>
          </p:nvSpPr>
          <p:spPr bwMode="gray">
            <a:xfrm>
              <a:off x="17033876" y="3400425"/>
              <a:ext cx="554038" cy="87313"/>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2"/>
            <p:cNvSpPr>
              <a:spLocks/>
            </p:cNvSpPr>
            <p:nvPr userDrawn="1"/>
          </p:nvSpPr>
          <p:spPr bwMode="gray">
            <a:xfrm>
              <a:off x="17413288" y="3519488"/>
              <a:ext cx="379413" cy="84138"/>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3"/>
            <p:cNvSpPr>
              <a:spLocks/>
            </p:cNvSpPr>
            <p:nvPr userDrawn="1"/>
          </p:nvSpPr>
          <p:spPr bwMode="gray">
            <a:xfrm>
              <a:off x="17413288" y="3635375"/>
              <a:ext cx="587375" cy="87313"/>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4"/>
            <p:cNvSpPr>
              <a:spLocks/>
            </p:cNvSpPr>
            <p:nvPr userDrawn="1"/>
          </p:nvSpPr>
          <p:spPr bwMode="gray">
            <a:xfrm>
              <a:off x="16506826" y="488950"/>
              <a:ext cx="1603375" cy="900113"/>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5"/>
            <p:cNvSpPr>
              <a:spLocks/>
            </p:cNvSpPr>
            <p:nvPr userDrawn="1"/>
          </p:nvSpPr>
          <p:spPr bwMode="gray">
            <a:xfrm>
              <a:off x="16506826" y="731837"/>
              <a:ext cx="1497013" cy="657225"/>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6"/>
            <p:cNvSpPr>
              <a:spLocks/>
            </p:cNvSpPr>
            <p:nvPr userDrawn="1"/>
          </p:nvSpPr>
          <p:spPr bwMode="gray">
            <a:xfrm>
              <a:off x="16033751" y="1592262"/>
              <a:ext cx="609600" cy="3429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7"/>
            <p:cNvSpPr>
              <a:spLocks/>
            </p:cNvSpPr>
            <p:nvPr userDrawn="1"/>
          </p:nvSpPr>
          <p:spPr bwMode="gray">
            <a:xfrm>
              <a:off x="18175288" y="563562"/>
              <a:ext cx="515938" cy="290513"/>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8"/>
            <p:cNvSpPr>
              <a:spLocks/>
            </p:cNvSpPr>
            <p:nvPr userDrawn="1"/>
          </p:nvSpPr>
          <p:spPr bwMode="gray">
            <a:xfrm>
              <a:off x="15971838" y="3568700"/>
              <a:ext cx="376238" cy="177800"/>
            </a:xfrm>
            <a:custGeom>
              <a:avLst/>
              <a:gdLst>
                <a:gd name="T0" fmla="*/ 178 w 237"/>
                <a:gd name="T1" fmla="*/ 0 h 112"/>
                <a:gd name="T2" fmla="*/ 0 w 237"/>
                <a:gd name="T3" fmla="*/ 22 h 112"/>
                <a:gd name="T4" fmla="*/ 0 w 237"/>
                <a:gd name="T5" fmla="*/ 105 h 112"/>
                <a:gd name="T6" fmla="*/ 237 w 237"/>
                <a:gd name="T7" fmla="*/ 112 h 112"/>
                <a:gd name="T8" fmla="*/ 178 w 237"/>
                <a:gd name="T9" fmla="*/ 0 h 112"/>
              </a:gdLst>
              <a:ahLst/>
              <a:cxnLst>
                <a:cxn ang="0">
                  <a:pos x="T0" y="T1"/>
                </a:cxn>
                <a:cxn ang="0">
                  <a:pos x="T2" y="T3"/>
                </a:cxn>
                <a:cxn ang="0">
                  <a:pos x="T4" y="T5"/>
                </a:cxn>
                <a:cxn ang="0">
                  <a:pos x="T6" y="T7"/>
                </a:cxn>
                <a:cxn ang="0">
                  <a:pos x="T8" y="T9"/>
                </a:cxn>
              </a:cxnLst>
              <a:rect l="0" t="0" r="r" b="b"/>
              <a:pathLst>
                <a:path w="237" h="112">
                  <a:moveTo>
                    <a:pt x="178" y="0"/>
                  </a:moveTo>
                  <a:lnTo>
                    <a:pt x="0" y="22"/>
                  </a:lnTo>
                  <a:lnTo>
                    <a:pt x="0" y="105"/>
                  </a:lnTo>
                  <a:lnTo>
                    <a:pt x="237" y="112"/>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39"/>
            <p:cNvSpPr>
              <a:spLocks noChangeArrowheads="1"/>
            </p:cNvSpPr>
            <p:nvPr userDrawn="1"/>
          </p:nvSpPr>
          <p:spPr bwMode="gray">
            <a:xfrm>
              <a:off x="16124238" y="4740275"/>
              <a:ext cx="204788" cy="730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0"/>
            <p:cNvSpPr>
              <a:spLocks/>
            </p:cNvSpPr>
            <p:nvPr userDrawn="1"/>
          </p:nvSpPr>
          <p:spPr bwMode="gray">
            <a:xfrm>
              <a:off x="16114713" y="4484688"/>
              <a:ext cx="817563" cy="1177925"/>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41"/>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 name="T16" fmla="*/ 331 w 407"/>
                <a:gd name="T17" fmla="*/ 191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742">
                  <a:moveTo>
                    <a:pt x="331" y="191"/>
                  </a:moveTo>
                  <a:lnTo>
                    <a:pt x="49" y="153"/>
                  </a:lnTo>
                  <a:lnTo>
                    <a:pt x="72" y="6"/>
                  </a:lnTo>
                  <a:lnTo>
                    <a:pt x="27" y="0"/>
                  </a:lnTo>
                  <a:lnTo>
                    <a:pt x="0" y="165"/>
                  </a:lnTo>
                  <a:lnTo>
                    <a:pt x="276" y="207"/>
                  </a:lnTo>
                  <a:lnTo>
                    <a:pt x="358" y="742"/>
                  </a:lnTo>
                  <a:lnTo>
                    <a:pt x="407" y="728"/>
                  </a:lnTo>
                  <a:lnTo>
                    <a:pt x="331" y="191"/>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42"/>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42">
                  <a:moveTo>
                    <a:pt x="331" y="191"/>
                  </a:moveTo>
                  <a:lnTo>
                    <a:pt x="49" y="153"/>
                  </a:lnTo>
                  <a:lnTo>
                    <a:pt x="72" y="6"/>
                  </a:lnTo>
                  <a:lnTo>
                    <a:pt x="27" y="0"/>
                  </a:lnTo>
                  <a:lnTo>
                    <a:pt x="0" y="165"/>
                  </a:lnTo>
                  <a:lnTo>
                    <a:pt x="276" y="207"/>
                  </a:lnTo>
                  <a:lnTo>
                    <a:pt x="358" y="742"/>
                  </a:lnTo>
                  <a:lnTo>
                    <a:pt x="407" y="7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43"/>
            <p:cNvSpPr>
              <a:spLocks/>
            </p:cNvSpPr>
            <p:nvPr userDrawn="1"/>
          </p:nvSpPr>
          <p:spPr bwMode="gray">
            <a:xfrm>
              <a:off x="16098838" y="4519613"/>
              <a:ext cx="1246188" cy="1133475"/>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44"/>
            <p:cNvSpPr>
              <a:spLocks/>
            </p:cNvSpPr>
            <p:nvPr userDrawn="1"/>
          </p:nvSpPr>
          <p:spPr bwMode="gray">
            <a:xfrm>
              <a:off x="16098838" y="4719638"/>
              <a:ext cx="1069975" cy="933450"/>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45"/>
            <p:cNvSpPr>
              <a:spLocks/>
            </p:cNvSpPr>
            <p:nvPr userDrawn="1"/>
          </p:nvSpPr>
          <p:spPr bwMode="gray">
            <a:xfrm>
              <a:off x="15832138" y="3638550"/>
              <a:ext cx="708025" cy="1227138"/>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46"/>
            <p:cNvSpPr>
              <a:spLocks/>
            </p:cNvSpPr>
            <p:nvPr userDrawn="1"/>
          </p:nvSpPr>
          <p:spPr bwMode="gray">
            <a:xfrm>
              <a:off x="17289463" y="1793875"/>
              <a:ext cx="127000" cy="185738"/>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47"/>
            <p:cNvSpPr>
              <a:spLocks/>
            </p:cNvSpPr>
            <p:nvPr userDrawn="1"/>
          </p:nvSpPr>
          <p:spPr bwMode="gray">
            <a:xfrm>
              <a:off x="17006888" y="1231900"/>
              <a:ext cx="646113" cy="644525"/>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9C28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48"/>
            <p:cNvSpPr>
              <a:spLocks/>
            </p:cNvSpPr>
            <p:nvPr userDrawn="1"/>
          </p:nvSpPr>
          <p:spPr bwMode="gray">
            <a:xfrm>
              <a:off x="17010063" y="1347787"/>
              <a:ext cx="668338" cy="525463"/>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49"/>
            <p:cNvSpPr>
              <a:spLocks/>
            </p:cNvSpPr>
            <p:nvPr userDrawn="1"/>
          </p:nvSpPr>
          <p:spPr bwMode="gray">
            <a:xfrm>
              <a:off x="17345026" y="1666875"/>
              <a:ext cx="61913" cy="200025"/>
            </a:xfrm>
            <a:custGeom>
              <a:avLst/>
              <a:gdLst>
                <a:gd name="T0" fmla="*/ 8 w 19"/>
                <a:gd name="T1" fmla="*/ 62 h 62"/>
                <a:gd name="T2" fmla="*/ 0 w 19"/>
                <a:gd name="T3" fmla="*/ 54 h 62"/>
                <a:gd name="T4" fmla="*/ 3 w 19"/>
                <a:gd name="T5" fmla="*/ 7 h 62"/>
                <a:gd name="T6" fmla="*/ 11 w 19"/>
                <a:gd name="T7" fmla="*/ 0 h 62"/>
                <a:gd name="T8" fmla="*/ 18 w 19"/>
                <a:gd name="T9" fmla="*/ 8 h 62"/>
                <a:gd name="T10" fmla="*/ 16 w 19"/>
                <a:gd name="T11" fmla="*/ 54 h 62"/>
                <a:gd name="T12" fmla="*/ 8 w 19"/>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8" y="62"/>
                  </a:moveTo>
                  <a:cubicBezTo>
                    <a:pt x="3" y="62"/>
                    <a:pt x="0" y="58"/>
                    <a:pt x="0" y="54"/>
                  </a:cubicBezTo>
                  <a:cubicBezTo>
                    <a:pt x="3" y="7"/>
                    <a:pt x="3" y="7"/>
                    <a:pt x="3" y="7"/>
                  </a:cubicBezTo>
                  <a:cubicBezTo>
                    <a:pt x="3" y="3"/>
                    <a:pt x="7" y="0"/>
                    <a:pt x="11" y="0"/>
                  </a:cubicBezTo>
                  <a:cubicBezTo>
                    <a:pt x="15" y="0"/>
                    <a:pt x="19" y="4"/>
                    <a:pt x="18" y="8"/>
                  </a:cubicBezTo>
                  <a:cubicBezTo>
                    <a:pt x="16" y="54"/>
                    <a:pt x="16" y="54"/>
                    <a:pt x="16" y="54"/>
                  </a:cubicBezTo>
                  <a:cubicBezTo>
                    <a:pt x="16"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50"/>
            <p:cNvSpPr>
              <a:spLocks/>
            </p:cNvSpPr>
            <p:nvPr userDrawn="1"/>
          </p:nvSpPr>
          <p:spPr bwMode="gray">
            <a:xfrm>
              <a:off x="17425988" y="1706562"/>
              <a:ext cx="58738" cy="200025"/>
            </a:xfrm>
            <a:custGeom>
              <a:avLst/>
              <a:gdLst>
                <a:gd name="T0" fmla="*/ 8 w 18"/>
                <a:gd name="T1" fmla="*/ 62 h 62"/>
                <a:gd name="T2" fmla="*/ 0 w 18"/>
                <a:gd name="T3" fmla="*/ 54 h 62"/>
                <a:gd name="T4" fmla="*/ 3 w 18"/>
                <a:gd name="T5" fmla="*/ 8 h 62"/>
                <a:gd name="T6" fmla="*/ 11 w 18"/>
                <a:gd name="T7" fmla="*/ 0 h 62"/>
                <a:gd name="T8" fmla="*/ 18 w 18"/>
                <a:gd name="T9" fmla="*/ 8 h 62"/>
                <a:gd name="T10" fmla="*/ 16 w 18"/>
                <a:gd name="T11" fmla="*/ 55 h 62"/>
                <a:gd name="T12" fmla="*/ 8 w 18"/>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8" y="62"/>
                  </a:moveTo>
                  <a:cubicBezTo>
                    <a:pt x="3" y="62"/>
                    <a:pt x="0" y="58"/>
                    <a:pt x="0" y="54"/>
                  </a:cubicBezTo>
                  <a:cubicBezTo>
                    <a:pt x="3" y="8"/>
                    <a:pt x="3" y="8"/>
                    <a:pt x="3" y="8"/>
                  </a:cubicBezTo>
                  <a:cubicBezTo>
                    <a:pt x="3" y="3"/>
                    <a:pt x="6" y="0"/>
                    <a:pt x="11" y="0"/>
                  </a:cubicBezTo>
                  <a:cubicBezTo>
                    <a:pt x="15" y="0"/>
                    <a:pt x="18" y="4"/>
                    <a:pt x="18" y="8"/>
                  </a:cubicBezTo>
                  <a:cubicBezTo>
                    <a:pt x="16" y="55"/>
                    <a:pt x="16" y="55"/>
                    <a:pt x="16" y="55"/>
                  </a:cubicBezTo>
                  <a:cubicBezTo>
                    <a:pt x="15"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51"/>
            <p:cNvSpPr>
              <a:spLocks/>
            </p:cNvSpPr>
            <p:nvPr userDrawn="1"/>
          </p:nvSpPr>
          <p:spPr bwMode="gray">
            <a:xfrm>
              <a:off x="17468851" y="1738312"/>
              <a:ext cx="53975" cy="177800"/>
            </a:xfrm>
            <a:custGeom>
              <a:avLst/>
              <a:gdLst>
                <a:gd name="T0" fmla="*/ 7 w 17"/>
                <a:gd name="T1" fmla="*/ 55 h 55"/>
                <a:gd name="T2" fmla="*/ 0 w 17"/>
                <a:gd name="T3" fmla="*/ 47 h 55"/>
                <a:gd name="T4" fmla="*/ 2 w 17"/>
                <a:gd name="T5" fmla="*/ 7 h 55"/>
                <a:gd name="T6" fmla="*/ 10 w 17"/>
                <a:gd name="T7" fmla="*/ 0 h 55"/>
                <a:gd name="T8" fmla="*/ 17 w 17"/>
                <a:gd name="T9" fmla="*/ 8 h 55"/>
                <a:gd name="T10" fmla="*/ 15 w 17"/>
                <a:gd name="T11" fmla="*/ 48 h 55"/>
                <a:gd name="T12" fmla="*/ 7 w 1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7" y="55"/>
                  </a:moveTo>
                  <a:cubicBezTo>
                    <a:pt x="3" y="55"/>
                    <a:pt x="0" y="51"/>
                    <a:pt x="0" y="47"/>
                  </a:cubicBezTo>
                  <a:cubicBezTo>
                    <a:pt x="2" y="7"/>
                    <a:pt x="2" y="7"/>
                    <a:pt x="2" y="7"/>
                  </a:cubicBezTo>
                  <a:cubicBezTo>
                    <a:pt x="2" y="3"/>
                    <a:pt x="6" y="0"/>
                    <a:pt x="10" y="0"/>
                  </a:cubicBezTo>
                  <a:cubicBezTo>
                    <a:pt x="14" y="0"/>
                    <a:pt x="17" y="4"/>
                    <a:pt x="17" y="8"/>
                  </a:cubicBezTo>
                  <a:cubicBezTo>
                    <a:pt x="15" y="48"/>
                    <a:pt x="15" y="48"/>
                    <a:pt x="15" y="48"/>
                  </a:cubicBezTo>
                  <a:cubicBezTo>
                    <a:pt x="15" y="52"/>
                    <a:pt x="11" y="55"/>
                    <a:pt x="7" y="55"/>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52"/>
            <p:cNvSpPr>
              <a:spLocks/>
            </p:cNvSpPr>
            <p:nvPr userDrawn="1"/>
          </p:nvSpPr>
          <p:spPr bwMode="gray">
            <a:xfrm>
              <a:off x="17383126" y="1689100"/>
              <a:ext cx="61913" cy="217488"/>
            </a:xfrm>
            <a:custGeom>
              <a:avLst/>
              <a:gdLst>
                <a:gd name="T0" fmla="*/ 8 w 19"/>
                <a:gd name="T1" fmla="*/ 66 h 67"/>
                <a:gd name="T2" fmla="*/ 1 w 19"/>
                <a:gd name="T3" fmla="*/ 58 h 67"/>
                <a:gd name="T4" fmla="*/ 3 w 19"/>
                <a:gd name="T5" fmla="*/ 8 h 67"/>
                <a:gd name="T6" fmla="*/ 11 w 19"/>
                <a:gd name="T7" fmla="*/ 1 h 67"/>
                <a:gd name="T8" fmla="*/ 19 w 19"/>
                <a:gd name="T9" fmla="*/ 9 h 67"/>
                <a:gd name="T10" fmla="*/ 16 w 19"/>
                <a:gd name="T11" fmla="*/ 59 h 67"/>
                <a:gd name="T12" fmla="*/ 8 w 19"/>
                <a:gd name="T13" fmla="*/ 66 h 67"/>
              </a:gdLst>
              <a:ahLst/>
              <a:cxnLst>
                <a:cxn ang="0">
                  <a:pos x="T0" y="T1"/>
                </a:cxn>
                <a:cxn ang="0">
                  <a:pos x="T2" y="T3"/>
                </a:cxn>
                <a:cxn ang="0">
                  <a:pos x="T4" y="T5"/>
                </a:cxn>
                <a:cxn ang="0">
                  <a:pos x="T6" y="T7"/>
                </a:cxn>
                <a:cxn ang="0">
                  <a:pos x="T8" y="T9"/>
                </a:cxn>
                <a:cxn ang="0">
                  <a:pos x="T10" y="T11"/>
                </a:cxn>
                <a:cxn ang="0">
                  <a:pos x="T12" y="T13"/>
                </a:cxn>
              </a:cxnLst>
              <a:rect l="0" t="0" r="r" b="b"/>
              <a:pathLst>
                <a:path w="19" h="67">
                  <a:moveTo>
                    <a:pt x="8" y="66"/>
                  </a:moveTo>
                  <a:cubicBezTo>
                    <a:pt x="4" y="66"/>
                    <a:pt x="0" y="63"/>
                    <a:pt x="1" y="58"/>
                  </a:cubicBezTo>
                  <a:cubicBezTo>
                    <a:pt x="3" y="8"/>
                    <a:pt x="3" y="8"/>
                    <a:pt x="3" y="8"/>
                  </a:cubicBezTo>
                  <a:cubicBezTo>
                    <a:pt x="3" y="4"/>
                    <a:pt x="7" y="0"/>
                    <a:pt x="11" y="1"/>
                  </a:cubicBezTo>
                  <a:cubicBezTo>
                    <a:pt x="16" y="1"/>
                    <a:pt x="19" y="4"/>
                    <a:pt x="19" y="9"/>
                  </a:cubicBezTo>
                  <a:cubicBezTo>
                    <a:pt x="16" y="59"/>
                    <a:pt x="16" y="59"/>
                    <a:pt x="16" y="59"/>
                  </a:cubicBezTo>
                  <a:cubicBezTo>
                    <a:pt x="16" y="63"/>
                    <a:pt x="12" y="67"/>
                    <a:pt x="8" y="66"/>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53"/>
            <p:cNvSpPr>
              <a:spLocks/>
            </p:cNvSpPr>
            <p:nvPr userDrawn="1"/>
          </p:nvSpPr>
          <p:spPr bwMode="gray">
            <a:xfrm>
              <a:off x="17345026" y="1851025"/>
              <a:ext cx="184150" cy="74613"/>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54"/>
            <p:cNvSpPr>
              <a:spLocks noChangeArrowheads="1"/>
            </p:cNvSpPr>
            <p:nvPr userDrawn="1"/>
          </p:nvSpPr>
          <p:spPr bwMode="gray">
            <a:xfrm>
              <a:off x="17322801" y="1925637"/>
              <a:ext cx="1968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55"/>
            <p:cNvSpPr>
              <a:spLocks/>
            </p:cNvSpPr>
            <p:nvPr userDrawn="1"/>
          </p:nvSpPr>
          <p:spPr bwMode="gray">
            <a:xfrm>
              <a:off x="16270288" y="1960562"/>
              <a:ext cx="1233488" cy="1968500"/>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56"/>
            <p:cNvSpPr>
              <a:spLocks/>
            </p:cNvSpPr>
            <p:nvPr userDrawn="1"/>
          </p:nvSpPr>
          <p:spPr bwMode="gray">
            <a:xfrm>
              <a:off x="16384588" y="1960562"/>
              <a:ext cx="1119188" cy="2846388"/>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57"/>
            <p:cNvSpPr>
              <a:spLocks/>
            </p:cNvSpPr>
            <p:nvPr userDrawn="1"/>
          </p:nvSpPr>
          <p:spPr bwMode="gray">
            <a:xfrm>
              <a:off x="17322801" y="1835150"/>
              <a:ext cx="63500" cy="87313"/>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58"/>
            <p:cNvSpPr>
              <a:spLocks/>
            </p:cNvSpPr>
            <p:nvPr userDrawn="1"/>
          </p:nvSpPr>
          <p:spPr bwMode="gray">
            <a:xfrm>
              <a:off x="16154401" y="4900613"/>
              <a:ext cx="106363" cy="7969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59"/>
            <p:cNvSpPr>
              <a:spLocks/>
            </p:cNvSpPr>
            <p:nvPr userDrawn="1"/>
          </p:nvSpPr>
          <p:spPr bwMode="gray">
            <a:xfrm>
              <a:off x="15728951" y="4800600"/>
              <a:ext cx="957263" cy="15240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60"/>
            <p:cNvSpPr>
              <a:spLocks/>
            </p:cNvSpPr>
            <p:nvPr userDrawn="1"/>
          </p:nvSpPr>
          <p:spPr bwMode="gray">
            <a:xfrm>
              <a:off x="15825788" y="4800600"/>
              <a:ext cx="860425" cy="15240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61"/>
            <p:cNvSpPr>
              <a:spLocks/>
            </p:cNvSpPr>
            <p:nvPr userDrawn="1"/>
          </p:nvSpPr>
          <p:spPr bwMode="gray">
            <a:xfrm>
              <a:off x="15855951" y="5534025"/>
              <a:ext cx="703263" cy="241300"/>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62"/>
            <p:cNvSpPr>
              <a:spLocks noChangeArrowheads="1"/>
            </p:cNvSpPr>
            <p:nvPr userDrawn="1"/>
          </p:nvSpPr>
          <p:spPr bwMode="gray">
            <a:xfrm>
              <a:off x="1585595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63"/>
            <p:cNvSpPr>
              <a:spLocks noChangeArrowheads="1"/>
            </p:cNvSpPr>
            <p:nvPr userDrawn="1"/>
          </p:nvSpPr>
          <p:spPr bwMode="gray">
            <a:xfrm>
              <a:off x="1644650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64"/>
            <p:cNvSpPr>
              <a:spLocks/>
            </p:cNvSpPr>
            <p:nvPr userDrawn="1"/>
          </p:nvSpPr>
          <p:spPr bwMode="gray">
            <a:xfrm>
              <a:off x="16030576" y="4025900"/>
              <a:ext cx="174625" cy="539750"/>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65"/>
            <p:cNvSpPr>
              <a:spLocks/>
            </p:cNvSpPr>
            <p:nvPr userDrawn="1"/>
          </p:nvSpPr>
          <p:spPr bwMode="gray">
            <a:xfrm>
              <a:off x="15725776" y="4029075"/>
              <a:ext cx="417513" cy="53340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66"/>
            <p:cNvSpPr>
              <a:spLocks/>
            </p:cNvSpPr>
            <p:nvPr userDrawn="1"/>
          </p:nvSpPr>
          <p:spPr bwMode="gray">
            <a:xfrm>
              <a:off x="15998826" y="4029075"/>
              <a:ext cx="144463" cy="53340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67"/>
            <p:cNvSpPr>
              <a:spLocks/>
            </p:cNvSpPr>
            <p:nvPr userDrawn="1"/>
          </p:nvSpPr>
          <p:spPr bwMode="gray">
            <a:xfrm>
              <a:off x="15841663" y="4262438"/>
              <a:ext cx="80963" cy="635000"/>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68"/>
            <p:cNvSpPr>
              <a:spLocks/>
            </p:cNvSpPr>
            <p:nvPr userDrawn="1"/>
          </p:nvSpPr>
          <p:spPr bwMode="gray">
            <a:xfrm>
              <a:off x="15679738" y="2997200"/>
              <a:ext cx="652463" cy="752475"/>
            </a:xfrm>
            <a:custGeom>
              <a:avLst/>
              <a:gdLst>
                <a:gd name="T0" fmla="*/ 197 w 201"/>
                <a:gd name="T1" fmla="*/ 100 h 233"/>
                <a:gd name="T2" fmla="*/ 165 w 201"/>
                <a:gd name="T3" fmla="*/ 68 h 233"/>
                <a:gd name="T4" fmla="*/ 165 w 201"/>
                <a:gd name="T5" fmla="*/ 63 h 233"/>
                <a:gd name="T6" fmla="*/ 172 w 201"/>
                <a:gd name="T7" fmla="*/ 56 h 233"/>
                <a:gd name="T8" fmla="*/ 171 w 201"/>
                <a:gd name="T9" fmla="*/ 50 h 233"/>
                <a:gd name="T10" fmla="*/ 144 w 201"/>
                <a:gd name="T11" fmla="*/ 34 h 233"/>
                <a:gd name="T12" fmla="*/ 137 w 201"/>
                <a:gd name="T13" fmla="*/ 29 h 233"/>
                <a:gd name="T14" fmla="*/ 108 w 201"/>
                <a:gd name="T15" fmla="*/ 0 h 233"/>
                <a:gd name="T16" fmla="*/ 3 w 201"/>
                <a:gd name="T17" fmla="*/ 69 h 233"/>
                <a:gd name="T18" fmla="*/ 13 w 201"/>
                <a:gd name="T19" fmla="*/ 84 h 233"/>
                <a:gd name="T20" fmla="*/ 0 w 201"/>
                <a:gd name="T21" fmla="*/ 93 h 233"/>
                <a:gd name="T22" fmla="*/ 196 w 201"/>
                <a:gd name="T23" fmla="*/ 113 h 233"/>
                <a:gd name="T24" fmla="*/ 197 w 201"/>
                <a:gd name="T25" fmla="*/ 10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33">
                  <a:moveTo>
                    <a:pt x="197" y="100"/>
                  </a:moveTo>
                  <a:cubicBezTo>
                    <a:pt x="183" y="92"/>
                    <a:pt x="165" y="68"/>
                    <a:pt x="165" y="68"/>
                  </a:cubicBezTo>
                  <a:cubicBezTo>
                    <a:pt x="164" y="67"/>
                    <a:pt x="164" y="64"/>
                    <a:pt x="165" y="63"/>
                  </a:cubicBezTo>
                  <a:cubicBezTo>
                    <a:pt x="172" y="56"/>
                    <a:pt x="172" y="56"/>
                    <a:pt x="172" y="56"/>
                  </a:cubicBezTo>
                  <a:cubicBezTo>
                    <a:pt x="174" y="55"/>
                    <a:pt x="174" y="52"/>
                    <a:pt x="171" y="50"/>
                  </a:cubicBezTo>
                  <a:cubicBezTo>
                    <a:pt x="144" y="34"/>
                    <a:pt x="144" y="34"/>
                    <a:pt x="144" y="34"/>
                  </a:cubicBezTo>
                  <a:cubicBezTo>
                    <a:pt x="141" y="33"/>
                    <a:pt x="139" y="31"/>
                    <a:pt x="137" y="29"/>
                  </a:cubicBezTo>
                  <a:cubicBezTo>
                    <a:pt x="108" y="0"/>
                    <a:pt x="108" y="0"/>
                    <a:pt x="108" y="0"/>
                  </a:cubicBezTo>
                  <a:cubicBezTo>
                    <a:pt x="3" y="69"/>
                    <a:pt x="3" y="69"/>
                    <a:pt x="3" y="69"/>
                  </a:cubicBezTo>
                  <a:cubicBezTo>
                    <a:pt x="13" y="84"/>
                    <a:pt x="13" y="84"/>
                    <a:pt x="13" y="84"/>
                  </a:cubicBezTo>
                  <a:cubicBezTo>
                    <a:pt x="0" y="93"/>
                    <a:pt x="0" y="93"/>
                    <a:pt x="0" y="93"/>
                  </a:cubicBezTo>
                  <a:cubicBezTo>
                    <a:pt x="0" y="93"/>
                    <a:pt x="59" y="233"/>
                    <a:pt x="196" y="113"/>
                  </a:cubicBezTo>
                  <a:cubicBezTo>
                    <a:pt x="200" y="109"/>
                    <a:pt x="201" y="102"/>
                    <a:pt x="197" y="10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69"/>
            <p:cNvSpPr>
              <a:spLocks/>
            </p:cNvSpPr>
            <p:nvPr userDrawn="1"/>
          </p:nvSpPr>
          <p:spPr bwMode="gray">
            <a:xfrm>
              <a:off x="15635288" y="2913062"/>
              <a:ext cx="466725" cy="609600"/>
            </a:xfrm>
            <a:custGeom>
              <a:avLst/>
              <a:gdLst>
                <a:gd name="T0" fmla="*/ 10 w 144"/>
                <a:gd name="T1" fmla="*/ 65 h 189"/>
                <a:gd name="T2" fmla="*/ 65 w 144"/>
                <a:gd name="T3" fmla="*/ 14 h 189"/>
                <a:gd name="T4" fmla="*/ 128 w 144"/>
                <a:gd name="T5" fmla="*/ 15 h 189"/>
                <a:gd name="T6" fmla="*/ 102 w 144"/>
                <a:gd name="T7" fmla="*/ 46 h 189"/>
                <a:gd name="T8" fmla="*/ 85 w 144"/>
                <a:gd name="T9" fmla="*/ 72 h 189"/>
                <a:gd name="T10" fmla="*/ 115 w 144"/>
                <a:gd name="T11" fmla="*/ 101 h 189"/>
                <a:gd name="T12" fmla="*/ 109 w 144"/>
                <a:gd name="T13" fmla="*/ 110 h 189"/>
                <a:gd name="T14" fmla="*/ 103 w 144"/>
                <a:gd name="T15" fmla="*/ 111 h 189"/>
                <a:gd name="T16" fmla="*/ 72 w 144"/>
                <a:gd name="T17" fmla="*/ 110 h 189"/>
                <a:gd name="T18" fmla="*/ 83 w 144"/>
                <a:gd name="T19" fmla="*/ 136 h 189"/>
                <a:gd name="T20" fmla="*/ 106 w 144"/>
                <a:gd name="T21" fmla="*/ 144 h 189"/>
                <a:gd name="T22" fmla="*/ 107 w 144"/>
                <a:gd name="T23" fmla="*/ 188 h 189"/>
                <a:gd name="T24" fmla="*/ 32 w 144"/>
                <a:gd name="T25" fmla="*/ 161 h 189"/>
                <a:gd name="T26" fmla="*/ 5 w 144"/>
                <a:gd name="T27" fmla="*/ 83 h 189"/>
                <a:gd name="T28" fmla="*/ 10 w 144"/>
                <a:gd name="T29" fmla="*/ 6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89">
                  <a:moveTo>
                    <a:pt x="10" y="65"/>
                  </a:moveTo>
                  <a:cubicBezTo>
                    <a:pt x="21" y="43"/>
                    <a:pt x="32" y="26"/>
                    <a:pt x="65" y="14"/>
                  </a:cubicBezTo>
                  <a:cubicBezTo>
                    <a:pt x="100" y="0"/>
                    <a:pt x="123" y="7"/>
                    <a:pt x="128" y="15"/>
                  </a:cubicBezTo>
                  <a:cubicBezTo>
                    <a:pt x="144" y="39"/>
                    <a:pt x="117" y="41"/>
                    <a:pt x="102" y="46"/>
                  </a:cubicBezTo>
                  <a:cubicBezTo>
                    <a:pt x="76" y="53"/>
                    <a:pt x="80" y="67"/>
                    <a:pt x="85" y="72"/>
                  </a:cubicBezTo>
                  <a:cubicBezTo>
                    <a:pt x="115" y="101"/>
                    <a:pt x="115" y="101"/>
                    <a:pt x="115" y="101"/>
                  </a:cubicBezTo>
                  <a:cubicBezTo>
                    <a:pt x="109" y="110"/>
                    <a:pt x="109" y="110"/>
                    <a:pt x="109" y="110"/>
                  </a:cubicBezTo>
                  <a:cubicBezTo>
                    <a:pt x="107" y="112"/>
                    <a:pt x="105" y="112"/>
                    <a:pt x="103" y="111"/>
                  </a:cubicBezTo>
                  <a:cubicBezTo>
                    <a:pt x="97" y="107"/>
                    <a:pt x="81" y="98"/>
                    <a:pt x="72" y="110"/>
                  </a:cubicBezTo>
                  <a:cubicBezTo>
                    <a:pt x="63" y="123"/>
                    <a:pt x="75" y="133"/>
                    <a:pt x="83" y="136"/>
                  </a:cubicBezTo>
                  <a:cubicBezTo>
                    <a:pt x="91" y="139"/>
                    <a:pt x="100" y="137"/>
                    <a:pt x="106" y="144"/>
                  </a:cubicBezTo>
                  <a:cubicBezTo>
                    <a:pt x="109" y="148"/>
                    <a:pt x="126" y="168"/>
                    <a:pt x="107" y="188"/>
                  </a:cubicBezTo>
                  <a:cubicBezTo>
                    <a:pt x="73" y="189"/>
                    <a:pt x="49" y="176"/>
                    <a:pt x="32" y="161"/>
                  </a:cubicBezTo>
                  <a:cubicBezTo>
                    <a:pt x="11" y="141"/>
                    <a:pt x="0" y="112"/>
                    <a:pt x="5" y="83"/>
                  </a:cubicBezTo>
                  <a:cubicBezTo>
                    <a:pt x="6" y="77"/>
                    <a:pt x="8" y="71"/>
                    <a:pt x="10" y="65"/>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0"/>
            <p:cNvSpPr>
              <a:spLocks/>
            </p:cNvSpPr>
            <p:nvPr userDrawn="1"/>
          </p:nvSpPr>
          <p:spPr bwMode="gray">
            <a:xfrm>
              <a:off x="16065501" y="3125787"/>
              <a:ext cx="39688" cy="39688"/>
            </a:xfrm>
            <a:custGeom>
              <a:avLst/>
              <a:gdLst>
                <a:gd name="T0" fmla="*/ 11 w 12"/>
                <a:gd name="T1" fmla="*/ 3 h 12"/>
                <a:gd name="T2" fmla="*/ 9 w 12"/>
                <a:gd name="T3" fmla="*/ 10 h 12"/>
                <a:gd name="T4" fmla="*/ 2 w 12"/>
                <a:gd name="T5" fmla="*/ 9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2" y="9"/>
                    <a:pt x="9" y="10"/>
                  </a:cubicBezTo>
                  <a:cubicBezTo>
                    <a:pt x="7" y="12"/>
                    <a:pt x="3" y="11"/>
                    <a:pt x="2" y="9"/>
                  </a:cubicBezTo>
                  <a:cubicBezTo>
                    <a:pt x="0" y="6"/>
                    <a:pt x="1" y="3"/>
                    <a:pt x="4" y="1"/>
                  </a:cubicBezTo>
                  <a:cubicBezTo>
                    <a:pt x="6" y="0"/>
                    <a:pt x="9" y="1"/>
                    <a:pt x="1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1"/>
            <p:cNvSpPr>
              <a:spLocks/>
            </p:cNvSpPr>
            <p:nvPr userDrawn="1"/>
          </p:nvSpPr>
          <p:spPr bwMode="gray">
            <a:xfrm>
              <a:off x="16202026" y="3254375"/>
              <a:ext cx="71438" cy="58738"/>
            </a:xfrm>
            <a:custGeom>
              <a:avLst/>
              <a:gdLst>
                <a:gd name="T0" fmla="*/ 13 w 22"/>
                <a:gd name="T1" fmla="*/ 0 h 18"/>
                <a:gd name="T2" fmla="*/ 0 w 22"/>
                <a:gd name="T3" fmla="*/ 18 h 18"/>
                <a:gd name="T4" fmla="*/ 22 w 22"/>
                <a:gd name="T5" fmla="*/ 8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10" y="8"/>
                    <a:pt x="0" y="18"/>
                    <a:pt x="0" y="18"/>
                  </a:cubicBezTo>
                  <a:cubicBezTo>
                    <a:pt x="0" y="18"/>
                    <a:pt x="16" y="15"/>
                    <a:pt x="22" y="8"/>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7448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4937760" cy="1828786"/>
          </a:xfrm>
          <a:noFill/>
        </p:spPr>
        <p:txBody>
          <a:bodyPr lIns="146304" tIns="91440" rIns="146304" bIns="91440" anchor="t"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4937760"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3"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sp>
        <p:nvSpPr>
          <p:cNvPr id="64" name="Rectangle 63"/>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a:grpSpLocks noChangeAspect="1"/>
          </p:cNvGrpSpPr>
          <p:nvPr userDrawn="1"/>
        </p:nvGrpSpPr>
        <p:grpSpPr bwMode="gray">
          <a:xfrm>
            <a:off x="6722541" y="818610"/>
            <a:ext cx="4433342" cy="5580084"/>
            <a:chOff x="942975" y="1641475"/>
            <a:chExt cx="1282700" cy="1614487"/>
          </a:xfrm>
        </p:grpSpPr>
        <p:sp>
          <p:nvSpPr>
            <p:cNvPr id="67" name="Freeform 6"/>
            <p:cNvSpPr>
              <a:spLocks/>
            </p:cNvSpPr>
            <p:nvPr userDrawn="1"/>
          </p:nvSpPr>
          <p:spPr bwMode="gray">
            <a:xfrm>
              <a:off x="1285875" y="2513013"/>
              <a:ext cx="76200" cy="127000"/>
            </a:xfrm>
            <a:custGeom>
              <a:avLst/>
              <a:gdLst>
                <a:gd name="T0" fmla="*/ 71 w 79"/>
                <a:gd name="T1" fmla="*/ 0 h 131"/>
                <a:gd name="T2" fmla="*/ 0 w 79"/>
                <a:gd name="T3" fmla="*/ 15 h 131"/>
                <a:gd name="T4" fmla="*/ 9 w 79"/>
                <a:gd name="T5" fmla="*/ 85 h 131"/>
                <a:gd name="T6" fmla="*/ 50 w 79"/>
                <a:gd name="T7" fmla="*/ 127 h 131"/>
                <a:gd name="T8" fmla="*/ 77 w 79"/>
                <a:gd name="T9" fmla="*/ 75 h 131"/>
                <a:gd name="T10" fmla="*/ 71 w 79"/>
                <a:gd name="T11" fmla="*/ 0 h 131"/>
              </a:gdLst>
              <a:ahLst/>
              <a:cxnLst>
                <a:cxn ang="0">
                  <a:pos x="T0" y="T1"/>
                </a:cxn>
                <a:cxn ang="0">
                  <a:pos x="T2" y="T3"/>
                </a:cxn>
                <a:cxn ang="0">
                  <a:pos x="T4" y="T5"/>
                </a:cxn>
                <a:cxn ang="0">
                  <a:pos x="T6" y="T7"/>
                </a:cxn>
                <a:cxn ang="0">
                  <a:pos x="T8" y="T9"/>
                </a:cxn>
                <a:cxn ang="0">
                  <a:pos x="T10" y="T11"/>
                </a:cxn>
              </a:cxnLst>
              <a:rect l="0" t="0" r="r" b="b"/>
              <a:pathLst>
                <a:path w="79" h="131">
                  <a:moveTo>
                    <a:pt x="71" y="0"/>
                  </a:moveTo>
                  <a:cubicBezTo>
                    <a:pt x="0" y="15"/>
                    <a:pt x="0" y="15"/>
                    <a:pt x="0" y="15"/>
                  </a:cubicBezTo>
                  <a:cubicBezTo>
                    <a:pt x="0" y="15"/>
                    <a:pt x="6" y="68"/>
                    <a:pt x="9" y="85"/>
                  </a:cubicBezTo>
                  <a:cubicBezTo>
                    <a:pt x="12" y="99"/>
                    <a:pt x="20" y="131"/>
                    <a:pt x="50" y="127"/>
                  </a:cubicBezTo>
                  <a:cubicBezTo>
                    <a:pt x="79" y="122"/>
                    <a:pt x="77" y="90"/>
                    <a:pt x="77" y="75"/>
                  </a:cubicBezTo>
                  <a:cubicBezTo>
                    <a:pt x="75" y="57"/>
                    <a:pt x="71" y="0"/>
                    <a:pt x="71" y="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
            <p:cNvSpPr>
              <a:spLocks/>
            </p:cNvSpPr>
            <p:nvPr userDrawn="1"/>
          </p:nvSpPr>
          <p:spPr bwMode="gray">
            <a:xfrm>
              <a:off x="1296988" y="2532063"/>
              <a:ext cx="60325" cy="31750"/>
            </a:xfrm>
            <a:custGeom>
              <a:avLst/>
              <a:gdLst>
                <a:gd name="T0" fmla="*/ 0 w 63"/>
                <a:gd name="T1" fmla="*/ 9 h 34"/>
                <a:gd name="T2" fmla="*/ 63 w 63"/>
                <a:gd name="T3" fmla="*/ 17 h 34"/>
                <a:gd name="T4" fmla="*/ 62 w 63"/>
                <a:gd name="T5" fmla="*/ 0 h 34"/>
                <a:gd name="T6" fmla="*/ 0 w 63"/>
                <a:gd name="T7" fmla="*/ 9 h 34"/>
              </a:gdLst>
              <a:ahLst/>
              <a:cxnLst>
                <a:cxn ang="0">
                  <a:pos x="T0" y="T1"/>
                </a:cxn>
                <a:cxn ang="0">
                  <a:pos x="T2" y="T3"/>
                </a:cxn>
                <a:cxn ang="0">
                  <a:pos x="T4" y="T5"/>
                </a:cxn>
                <a:cxn ang="0">
                  <a:pos x="T6" y="T7"/>
                </a:cxn>
              </a:cxnLst>
              <a:rect l="0" t="0" r="r" b="b"/>
              <a:pathLst>
                <a:path w="63" h="34">
                  <a:moveTo>
                    <a:pt x="0" y="9"/>
                  </a:moveTo>
                  <a:cubicBezTo>
                    <a:pt x="1" y="34"/>
                    <a:pt x="46" y="23"/>
                    <a:pt x="63" y="17"/>
                  </a:cubicBezTo>
                  <a:cubicBezTo>
                    <a:pt x="62" y="0"/>
                    <a:pt x="62" y="0"/>
                    <a:pt x="62" y="0"/>
                  </a:cubicBezTo>
                  <a:lnTo>
                    <a:pt x="0" y="9"/>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p:cNvSpPr>
              <a:spLocks/>
            </p:cNvSpPr>
            <p:nvPr userDrawn="1"/>
          </p:nvSpPr>
          <p:spPr bwMode="gray">
            <a:xfrm>
              <a:off x="1192213" y="2368550"/>
              <a:ext cx="187325" cy="187325"/>
            </a:xfrm>
            <a:custGeom>
              <a:avLst/>
              <a:gdLst>
                <a:gd name="T0" fmla="*/ 136 w 195"/>
                <a:gd name="T1" fmla="*/ 64 h 196"/>
                <a:gd name="T2" fmla="*/ 5 w 195"/>
                <a:gd name="T3" fmla="*/ 112 h 196"/>
                <a:gd name="T4" fmla="*/ 102 w 195"/>
                <a:gd name="T5" fmla="*/ 193 h 196"/>
                <a:gd name="T6" fmla="*/ 179 w 195"/>
                <a:gd name="T7" fmla="*/ 168 h 196"/>
                <a:gd name="T8" fmla="*/ 191 w 195"/>
                <a:gd name="T9" fmla="*/ 152 h 196"/>
                <a:gd name="T10" fmla="*/ 170 w 195"/>
                <a:gd name="T11" fmla="*/ 105 h 196"/>
                <a:gd name="T12" fmla="*/ 175 w 195"/>
                <a:gd name="T13" fmla="*/ 88 h 196"/>
                <a:gd name="T14" fmla="*/ 141 w 195"/>
                <a:gd name="T15" fmla="*/ 69 h 196"/>
                <a:gd name="T16" fmla="*/ 136 w 195"/>
                <a:gd name="T17" fmla="*/ 64 h 196"/>
                <a:gd name="T18" fmla="*/ 136 w 195"/>
                <a:gd name="T19" fmla="*/ 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6">
                  <a:moveTo>
                    <a:pt x="136" y="64"/>
                  </a:moveTo>
                  <a:cubicBezTo>
                    <a:pt x="78" y="0"/>
                    <a:pt x="0" y="49"/>
                    <a:pt x="5" y="112"/>
                  </a:cubicBezTo>
                  <a:cubicBezTo>
                    <a:pt x="9" y="174"/>
                    <a:pt x="60" y="192"/>
                    <a:pt x="102" y="193"/>
                  </a:cubicBezTo>
                  <a:cubicBezTo>
                    <a:pt x="134" y="196"/>
                    <a:pt x="165" y="176"/>
                    <a:pt x="179" y="168"/>
                  </a:cubicBezTo>
                  <a:cubicBezTo>
                    <a:pt x="195" y="160"/>
                    <a:pt x="191" y="152"/>
                    <a:pt x="191" y="152"/>
                  </a:cubicBezTo>
                  <a:cubicBezTo>
                    <a:pt x="186" y="143"/>
                    <a:pt x="169" y="112"/>
                    <a:pt x="170" y="105"/>
                  </a:cubicBezTo>
                  <a:cubicBezTo>
                    <a:pt x="187" y="91"/>
                    <a:pt x="177" y="89"/>
                    <a:pt x="175" y="88"/>
                  </a:cubicBezTo>
                  <a:cubicBezTo>
                    <a:pt x="172" y="86"/>
                    <a:pt x="144" y="73"/>
                    <a:pt x="141" y="69"/>
                  </a:cubicBezTo>
                  <a:cubicBezTo>
                    <a:pt x="139" y="67"/>
                    <a:pt x="138" y="65"/>
                    <a:pt x="136" y="64"/>
                  </a:cubicBezTo>
                  <a:cubicBezTo>
                    <a:pt x="136" y="64"/>
                    <a:pt x="136" y="64"/>
                    <a:pt x="136" y="6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9"/>
            <p:cNvSpPr>
              <a:spLocks/>
            </p:cNvSpPr>
            <p:nvPr userDrawn="1"/>
          </p:nvSpPr>
          <p:spPr bwMode="gray">
            <a:xfrm>
              <a:off x="1265238" y="2482850"/>
              <a:ext cx="19050" cy="30162"/>
            </a:xfrm>
            <a:custGeom>
              <a:avLst/>
              <a:gdLst>
                <a:gd name="T0" fmla="*/ 9 w 20"/>
                <a:gd name="T1" fmla="*/ 0 h 32"/>
                <a:gd name="T2" fmla="*/ 0 w 20"/>
                <a:gd name="T3" fmla="*/ 7 h 32"/>
                <a:gd name="T4" fmla="*/ 11 w 20"/>
                <a:gd name="T5" fmla="*/ 24 h 32"/>
                <a:gd name="T6" fmla="*/ 20 w 20"/>
                <a:gd name="T7" fmla="*/ 32 h 32"/>
                <a:gd name="T8" fmla="*/ 9 w 20"/>
                <a:gd name="T9" fmla="*/ 0 h 32"/>
              </a:gdLst>
              <a:ahLst/>
              <a:cxnLst>
                <a:cxn ang="0">
                  <a:pos x="T0" y="T1"/>
                </a:cxn>
                <a:cxn ang="0">
                  <a:pos x="T2" y="T3"/>
                </a:cxn>
                <a:cxn ang="0">
                  <a:pos x="T4" y="T5"/>
                </a:cxn>
                <a:cxn ang="0">
                  <a:pos x="T6" y="T7"/>
                </a:cxn>
                <a:cxn ang="0">
                  <a:pos x="T8" y="T9"/>
                </a:cxn>
              </a:cxnLst>
              <a:rect l="0" t="0" r="r" b="b"/>
              <a:pathLst>
                <a:path w="20" h="32">
                  <a:moveTo>
                    <a:pt x="9" y="0"/>
                  </a:moveTo>
                  <a:cubicBezTo>
                    <a:pt x="4" y="1"/>
                    <a:pt x="0" y="3"/>
                    <a:pt x="0" y="7"/>
                  </a:cubicBezTo>
                  <a:cubicBezTo>
                    <a:pt x="1" y="13"/>
                    <a:pt x="5" y="19"/>
                    <a:pt x="11" y="24"/>
                  </a:cubicBezTo>
                  <a:cubicBezTo>
                    <a:pt x="14" y="27"/>
                    <a:pt x="18" y="30"/>
                    <a:pt x="20" y="32"/>
                  </a:cubicBezTo>
                  <a:cubicBezTo>
                    <a:pt x="16" y="26"/>
                    <a:pt x="4" y="9"/>
                    <a:pt x="9"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
            <p:cNvSpPr>
              <a:spLocks/>
            </p:cNvSpPr>
            <p:nvPr userDrawn="1"/>
          </p:nvSpPr>
          <p:spPr bwMode="gray">
            <a:xfrm>
              <a:off x="1171575" y="2378075"/>
              <a:ext cx="155575" cy="176212"/>
            </a:xfrm>
            <a:custGeom>
              <a:avLst/>
              <a:gdLst>
                <a:gd name="T0" fmla="*/ 150 w 161"/>
                <a:gd name="T1" fmla="*/ 54 h 183"/>
                <a:gd name="T2" fmla="*/ 127 w 161"/>
                <a:gd name="T3" fmla="*/ 41 h 183"/>
                <a:gd name="T4" fmla="*/ 147 w 161"/>
                <a:gd name="T5" fmla="*/ 57 h 183"/>
                <a:gd name="T6" fmla="*/ 121 w 161"/>
                <a:gd name="T7" fmla="*/ 101 h 183"/>
                <a:gd name="T8" fmla="*/ 105 w 161"/>
                <a:gd name="T9" fmla="*/ 108 h 183"/>
                <a:gd name="T10" fmla="*/ 96 w 161"/>
                <a:gd name="T11" fmla="*/ 115 h 183"/>
                <a:gd name="T12" fmla="*/ 107 w 161"/>
                <a:gd name="T13" fmla="*/ 132 h 183"/>
                <a:gd name="T14" fmla="*/ 116 w 161"/>
                <a:gd name="T15" fmla="*/ 140 h 183"/>
                <a:gd name="T16" fmla="*/ 123 w 161"/>
                <a:gd name="T17" fmla="*/ 183 h 183"/>
                <a:gd name="T18" fmla="*/ 123 w 161"/>
                <a:gd name="T19" fmla="*/ 183 h 183"/>
                <a:gd name="T20" fmla="*/ 56 w 161"/>
                <a:gd name="T21" fmla="*/ 165 h 183"/>
                <a:gd name="T22" fmla="*/ 38 w 161"/>
                <a:gd name="T23" fmla="*/ 45 h 183"/>
                <a:gd name="T24" fmla="*/ 161 w 161"/>
                <a:gd name="T25" fmla="*/ 44 h 183"/>
                <a:gd name="T26" fmla="*/ 150 w 161"/>
                <a:gd name="T27"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83">
                  <a:moveTo>
                    <a:pt x="150" y="54"/>
                  </a:moveTo>
                  <a:cubicBezTo>
                    <a:pt x="148" y="50"/>
                    <a:pt x="127" y="40"/>
                    <a:pt x="127" y="41"/>
                  </a:cubicBezTo>
                  <a:cubicBezTo>
                    <a:pt x="126" y="42"/>
                    <a:pt x="149" y="55"/>
                    <a:pt x="147" y="57"/>
                  </a:cubicBezTo>
                  <a:cubicBezTo>
                    <a:pt x="139" y="66"/>
                    <a:pt x="94" y="68"/>
                    <a:pt x="121" y="101"/>
                  </a:cubicBezTo>
                  <a:cubicBezTo>
                    <a:pt x="125" y="106"/>
                    <a:pt x="113" y="107"/>
                    <a:pt x="105" y="108"/>
                  </a:cubicBezTo>
                  <a:cubicBezTo>
                    <a:pt x="100" y="109"/>
                    <a:pt x="96" y="111"/>
                    <a:pt x="96" y="115"/>
                  </a:cubicBezTo>
                  <a:cubicBezTo>
                    <a:pt x="97" y="121"/>
                    <a:pt x="101" y="127"/>
                    <a:pt x="107" y="132"/>
                  </a:cubicBezTo>
                  <a:cubicBezTo>
                    <a:pt x="110" y="135"/>
                    <a:pt x="114" y="138"/>
                    <a:pt x="116" y="140"/>
                  </a:cubicBezTo>
                  <a:cubicBezTo>
                    <a:pt x="123" y="144"/>
                    <a:pt x="136" y="169"/>
                    <a:pt x="123" y="183"/>
                  </a:cubicBezTo>
                  <a:cubicBezTo>
                    <a:pt x="123" y="183"/>
                    <a:pt x="123" y="183"/>
                    <a:pt x="123" y="183"/>
                  </a:cubicBezTo>
                  <a:cubicBezTo>
                    <a:pt x="123" y="183"/>
                    <a:pt x="79" y="181"/>
                    <a:pt x="56" y="165"/>
                  </a:cubicBezTo>
                  <a:cubicBezTo>
                    <a:pt x="24" y="141"/>
                    <a:pt x="0" y="95"/>
                    <a:pt x="38" y="45"/>
                  </a:cubicBezTo>
                  <a:cubicBezTo>
                    <a:pt x="72" y="0"/>
                    <a:pt x="135" y="1"/>
                    <a:pt x="161" y="44"/>
                  </a:cubicBezTo>
                  <a:lnTo>
                    <a:pt x="150" y="5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1"/>
            <p:cNvSpPr>
              <a:spLocks/>
            </p:cNvSpPr>
            <p:nvPr userDrawn="1"/>
          </p:nvSpPr>
          <p:spPr bwMode="gray">
            <a:xfrm>
              <a:off x="1311275" y="2451100"/>
              <a:ext cx="12700" cy="11112"/>
            </a:xfrm>
            <a:custGeom>
              <a:avLst/>
              <a:gdLst>
                <a:gd name="T0" fmla="*/ 7 w 12"/>
                <a:gd name="T1" fmla="*/ 8 h 12"/>
                <a:gd name="T2" fmla="*/ 12 w 12"/>
                <a:gd name="T3" fmla="*/ 8 h 12"/>
                <a:gd name="T4" fmla="*/ 11 w 12"/>
                <a:gd name="T5" fmla="*/ 4 h 12"/>
                <a:gd name="T6" fmla="*/ 4 w 12"/>
                <a:gd name="T7" fmla="*/ 1 h 12"/>
                <a:gd name="T8" fmla="*/ 1 w 12"/>
                <a:gd name="T9" fmla="*/ 9 h 12"/>
                <a:gd name="T10" fmla="*/ 4 w 12"/>
                <a:gd name="T11" fmla="*/ 12 h 12"/>
                <a:gd name="T12" fmla="*/ 7 w 12"/>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7" y="8"/>
                  </a:moveTo>
                  <a:cubicBezTo>
                    <a:pt x="9" y="7"/>
                    <a:pt x="10" y="7"/>
                    <a:pt x="12" y="8"/>
                  </a:cubicBezTo>
                  <a:cubicBezTo>
                    <a:pt x="12" y="7"/>
                    <a:pt x="12" y="6"/>
                    <a:pt x="11" y="4"/>
                  </a:cubicBezTo>
                  <a:cubicBezTo>
                    <a:pt x="10" y="1"/>
                    <a:pt x="7" y="0"/>
                    <a:pt x="4" y="1"/>
                  </a:cubicBezTo>
                  <a:cubicBezTo>
                    <a:pt x="1" y="3"/>
                    <a:pt x="0" y="6"/>
                    <a:pt x="1" y="9"/>
                  </a:cubicBezTo>
                  <a:cubicBezTo>
                    <a:pt x="1" y="10"/>
                    <a:pt x="2" y="11"/>
                    <a:pt x="4" y="12"/>
                  </a:cubicBezTo>
                  <a:cubicBezTo>
                    <a:pt x="4" y="10"/>
                    <a:pt x="5" y="9"/>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
            <p:cNvSpPr>
              <a:spLocks/>
            </p:cNvSpPr>
            <p:nvPr userDrawn="1"/>
          </p:nvSpPr>
          <p:spPr bwMode="gray">
            <a:xfrm>
              <a:off x="1344613" y="2490788"/>
              <a:ext cx="22225" cy="7937"/>
            </a:xfrm>
            <a:custGeom>
              <a:avLst/>
              <a:gdLst>
                <a:gd name="T0" fmla="*/ 0 w 23"/>
                <a:gd name="T1" fmla="*/ 9 h 9"/>
                <a:gd name="T2" fmla="*/ 11 w 23"/>
                <a:gd name="T3" fmla="*/ 5 h 9"/>
                <a:gd name="T4" fmla="*/ 18 w 23"/>
                <a:gd name="T5" fmla="*/ 2 h 9"/>
                <a:gd name="T6" fmla="*/ 21 w 23"/>
                <a:gd name="T7" fmla="*/ 0 h 9"/>
                <a:gd name="T8" fmla="*/ 23 w 23"/>
                <a:gd name="T9" fmla="*/ 1 h 9"/>
                <a:gd name="T10" fmla="*/ 22 w 23"/>
                <a:gd name="T11" fmla="*/ 2 h 9"/>
                <a:gd name="T12" fmla="*/ 22 w 23"/>
                <a:gd name="T13" fmla="*/ 3 h 9"/>
                <a:gd name="T14" fmla="*/ 22 w 23"/>
                <a:gd name="T15" fmla="*/ 3 h 9"/>
                <a:gd name="T16" fmla="*/ 19 w 23"/>
                <a:gd name="T17" fmla="*/ 4 h 9"/>
                <a:gd name="T18" fmla="*/ 11 w 23"/>
                <a:gd name="T19" fmla="*/ 7 h 9"/>
                <a:gd name="T20" fmla="*/ 0 w 23"/>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9">
                  <a:moveTo>
                    <a:pt x="0" y="9"/>
                  </a:moveTo>
                  <a:cubicBezTo>
                    <a:pt x="0" y="9"/>
                    <a:pt x="5" y="8"/>
                    <a:pt x="11" y="5"/>
                  </a:cubicBezTo>
                  <a:cubicBezTo>
                    <a:pt x="13" y="4"/>
                    <a:pt x="16" y="3"/>
                    <a:pt x="18" y="2"/>
                  </a:cubicBezTo>
                  <a:cubicBezTo>
                    <a:pt x="20" y="1"/>
                    <a:pt x="21" y="0"/>
                    <a:pt x="21" y="0"/>
                  </a:cubicBezTo>
                  <a:cubicBezTo>
                    <a:pt x="21" y="0"/>
                    <a:pt x="22" y="0"/>
                    <a:pt x="23" y="1"/>
                  </a:cubicBezTo>
                  <a:cubicBezTo>
                    <a:pt x="23" y="1"/>
                    <a:pt x="23" y="2"/>
                    <a:pt x="22" y="2"/>
                  </a:cubicBezTo>
                  <a:cubicBezTo>
                    <a:pt x="22" y="2"/>
                    <a:pt x="22" y="2"/>
                    <a:pt x="22" y="3"/>
                  </a:cubicBezTo>
                  <a:cubicBezTo>
                    <a:pt x="22" y="3"/>
                    <a:pt x="22" y="3"/>
                    <a:pt x="22" y="3"/>
                  </a:cubicBezTo>
                  <a:cubicBezTo>
                    <a:pt x="22" y="3"/>
                    <a:pt x="21" y="3"/>
                    <a:pt x="19" y="4"/>
                  </a:cubicBezTo>
                  <a:cubicBezTo>
                    <a:pt x="17" y="5"/>
                    <a:pt x="14" y="6"/>
                    <a:pt x="11" y="7"/>
                  </a:cubicBezTo>
                  <a:cubicBezTo>
                    <a:pt x="5" y="8"/>
                    <a:pt x="0" y="9"/>
                    <a:pt x="0" y="9"/>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3"/>
            <p:cNvSpPr>
              <a:spLocks/>
            </p:cNvSpPr>
            <p:nvPr userDrawn="1"/>
          </p:nvSpPr>
          <p:spPr bwMode="gray">
            <a:xfrm>
              <a:off x="1344613" y="2492375"/>
              <a:ext cx="23813" cy="6350"/>
            </a:xfrm>
            <a:custGeom>
              <a:avLst/>
              <a:gdLst>
                <a:gd name="T0" fmla="*/ 0 w 24"/>
                <a:gd name="T1" fmla="*/ 7 h 7"/>
                <a:gd name="T2" fmla="*/ 11 w 24"/>
                <a:gd name="T3" fmla="*/ 4 h 7"/>
                <a:gd name="T4" fmla="*/ 18 w 24"/>
                <a:gd name="T5" fmla="*/ 2 h 7"/>
                <a:gd name="T6" fmla="*/ 22 w 24"/>
                <a:gd name="T7" fmla="*/ 1 h 7"/>
                <a:gd name="T8" fmla="*/ 23 w 24"/>
                <a:gd name="T9" fmla="*/ 1 h 7"/>
                <a:gd name="T10" fmla="*/ 23 w 24"/>
                <a:gd name="T11" fmla="*/ 3 h 7"/>
                <a:gd name="T12" fmla="*/ 23 w 24"/>
                <a:gd name="T13" fmla="*/ 3 h 7"/>
                <a:gd name="T14" fmla="*/ 23 w 24"/>
                <a:gd name="T15" fmla="*/ 3 h 7"/>
                <a:gd name="T16" fmla="*/ 19 w 24"/>
                <a:gd name="T17" fmla="*/ 4 h 7"/>
                <a:gd name="T18" fmla="*/ 11 w 24"/>
                <a:gd name="T19" fmla="*/ 6 h 7"/>
                <a:gd name="T20" fmla="*/ 0 w 24"/>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7">
                  <a:moveTo>
                    <a:pt x="0" y="7"/>
                  </a:moveTo>
                  <a:cubicBezTo>
                    <a:pt x="0" y="7"/>
                    <a:pt x="5" y="6"/>
                    <a:pt x="11" y="4"/>
                  </a:cubicBezTo>
                  <a:cubicBezTo>
                    <a:pt x="14" y="4"/>
                    <a:pt x="16" y="3"/>
                    <a:pt x="18" y="2"/>
                  </a:cubicBezTo>
                  <a:cubicBezTo>
                    <a:pt x="20" y="1"/>
                    <a:pt x="22" y="1"/>
                    <a:pt x="22" y="1"/>
                  </a:cubicBezTo>
                  <a:cubicBezTo>
                    <a:pt x="22" y="0"/>
                    <a:pt x="23" y="0"/>
                    <a:pt x="23" y="1"/>
                  </a:cubicBezTo>
                  <a:cubicBezTo>
                    <a:pt x="24" y="2"/>
                    <a:pt x="24" y="3"/>
                    <a:pt x="23" y="3"/>
                  </a:cubicBezTo>
                  <a:cubicBezTo>
                    <a:pt x="23" y="3"/>
                    <a:pt x="23" y="3"/>
                    <a:pt x="23" y="3"/>
                  </a:cubicBezTo>
                  <a:cubicBezTo>
                    <a:pt x="23" y="3"/>
                    <a:pt x="23" y="3"/>
                    <a:pt x="23" y="3"/>
                  </a:cubicBezTo>
                  <a:cubicBezTo>
                    <a:pt x="23" y="3"/>
                    <a:pt x="21" y="4"/>
                    <a:pt x="19" y="4"/>
                  </a:cubicBezTo>
                  <a:cubicBezTo>
                    <a:pt x="17" y="5"/>
                    <a:pt x="14" y="5"/>
                    <a:pt x="11" y="6"/>
                  </a:cubicBezTo>
                  <a:cubicBezTo>
                    <a:pt x="5" y="7"/>
                    <a:pt x="0" y="7"/>
                    <a:pt x="0" y="7"/>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4"/>
            <p:cNvSpPr>
              <a:spLocks/>
            </p:cNvSpPr>
            <p:nvPr userDrawn="1"/>
          </p:nvSpPr>
          <p:spPr bwMode="gray">
            <a:xfrm>
              <a:off x="942975" y="3194050"/>
              <a:ext cx="1282700" cy="61912"/>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5"/>
            <p:cNvSpPr>
              <a:spLocks/>
            </p:cNvSpPr>
            <p:nvPr userDrawn="1"/>
          </p:nvSpPr>
          <p:spPr bwMode="gray">
            <a:xfrm>
              <a:off x="1512888" y="3189288"/>
              <a:ext cx="207963" cy="53975"/>
            </a:xfrm>
            <a:custGeom>
              <a:avLst/>
              <a:gdLst>
                <a:gd name="T0" fmla="*/ 0 w 217"/>
                <a:gd name="T1" fmla="*/ 15 h 57"/>
                <a:gd name="T2" fmla="*/ 5 w 217"/>
                <a:gd name="T3" fmla="*/ 48 h 57"/>
                <a:gd name="T4" fmla="*/ 27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6" y="57"/>
                    <a:pt x="27" y="56"/>
                  </a:cubicBezTo>
                  <a:cubicBezTo>
                    <a:pt x="128" y="47"/>
                    <a:pt x="128" y="47"/>
                    <a:pt x="128" y="47"/>
                  </a:cubicBezTo>
                  <a:cubicBezTo>
                    <a:pt x="145" y="45"/>
                    <a:pt x="196" y="32"/>
                    <a:pt x="196" y="32"/>
                  </a:cubicBezTo>
                  <a:cubicBezTo>
                    <a:pt x="217" y="25"/>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6"/>
            <p:cNvSpPr>
              <a:spLocks/>
            </p:cNvSpPr>
            <p:nvPr userDrawn="1"/>
          </p:nvSpPr>
          <p:spPr bwMode="gray">
            <a:xfrm>
              <a:off x="1509713" y="3168650"/>
              <a:ext cx="139700" cy="42862"/>
            </a:xfrm>
            <a:custGeom>
              <a:avLst/>
              <a:gdLst>
                <a:gd name="T0" fmla="*/ 1 w 144"/>
                <a:gd name="T1" fmla="*/ 9 h 45"/>
                <a:gd name="T2" fmla="*/ 2 w 144"/>
                <a:gd name="T3" fmla="*/ 36 h 45"/>
                <a:gd name="T4" fmla="*/ 125 w 144"/>
                <a:gd name="T5" fmla="*/ 37 h 45"/>
                <a:gd name="T6" fmla="*/ 138 w 144"/>
                <a:gd name="T7" fmla="*/ 30 h 45"/>
                <a:gd name="T8" fmla="*/ 47 w 144"/>
                <a:gd name="T9" fmla="*/ 0 h 45"/>
                <a:gd name="T10" fmla="*/ 1 w 144"/>
                <a:gd name="T11" fmla="*/ 9 h 45"/>
              </a:gdLst>
              <a:ahLst/>
              <a:cxnLst>
                <a:cxn ang="0">
                  <a:pos x="T0" y="T1"/>
                </a:cxn>
                <a:cxn ang="0">
                  <a:pos x="T2" y="T3"/>
                </a:cxn>
                <a:cxn ang="0">
                  <a:pos x="T4" y="T5"/>
                </a:cxn>
                <a:cxn ang="0">
                  <a:pos x="T6" y="T7"/>
                </a:cxn>
                <a:cxn ang="0">
                  <a:pos x="T8" y="T9"/>
                </a:cxn>
                <a:cxn ang="0">
                  <a:pos x="T10" y="T11"/>
                </a:cxn>
              </a:cxnLst>
              <a:rect l="0" t="0" r="r" b="b"/>
              <a:pathLst>
                <a:path w="144" h="45">
                  <a:moveTo>
                    <a:pt x="1" y="9"/>
                  </a:moveTo>
                  <a:cubicBezTo>
                    <a:pt x="2" y="19"/>
                    <a:pt x="0" y="30"/>
                    <a:pt x="2" y="36"/>
                  </a:cubicBezTo>
                  <a:cubicBezTo>
                    <a:pt x="4" y="45"/>
                    <a:pt x="125" y="37"/>
                    <a:pt x="125" y="37"/>
                  </a:cubicBezTo>
                  <a:cubicBezTo>
                    <a:pt x="128" y="36"/>
                    <a:pt x="144" y="31"/>
                    <a:pt x="138" y="30"/>
                  </a:cubicBezTo>
                  <a:cubicBezTo>
                    <a:pt x="108" y="26"/>
                    <a:pt x="47" y="12"/>
                    <a:pt x="47" y="0"/>
                  </a:cubicBezTo>
                  <a:lnTo>
                    <a:pt x="1" y="9"/>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7"/>
            <p:cNvSpPr>
              <a:spLocks/>
            </p:cNvSpPr>
            <p:nvPr userDrawn="1"/>
          </p:nvSpPr>
          <p:spPr bwMode="gray">
            <a:xfrm>
              <a:off x="1562100" y="2930525"/>
              <a:ext cx="136525" cy="274637"/>
            </a:xfrm>
            <a:custGeom>
              <a:avLst/>
              <a:gdLst>
                <a:gd name="T0" fmla="*/ 51 w 86"/>
                <a:gd name="T1" fmla="*/ 172 h 173"/>
                <a:gd name="T2" fmla="*/ 86 w 86"/>
                <a:gd name="T3" fmla="*/ 173 h 173"/>
                <a:gd name="T4" fmla="*/ 29 w 86"/>
                <a:gd name="T5" fmla="*/ 0 h 173"/>
                <a:gd name="T6" fmla="*/ 0 w 86"/>
                <a:gd name="T7" fmla="*/ 8 h 173"/>
                <a:gd name="T8" fmla="*/ 51 w 86"/>
                <a:gd name="T9" fmla="*/ 172 h 173"/>
              </a:gdLst>
              <a:ahLst/>
              <a:cxnLst>
                <a:cxn ang="0">
                  <a:pos x="T0" y="T1"/>
                </a:cxn>
                <a:cxn ang="0">
                  <a:pos x="T2" y="T3"/>
                </a:cxn>
                <a:cxn ang="0">
                  <a:pos x="T4" y="T5"/>
                </a:cxn>
                <a:cxn ang="0">
                  <a:pos x="T6" y="T7"/>
                </a:cxn>
                <a:cxn ang="0">
                  <a:pos x="T8" y="T9"/>
                </a:cxn>
              </a:cxnLst>
              <a:rect l="0" t="0" r="r" b="b"/>
              <a:pathLst>
                <a:path w="86" h="173">
                  <a:moveTo>
                    <a:pt x="51" y="172"/>
                  </a:moveTo>
                  <a:lnTo>
                    <a:pt x="86" y="173"/>
                  </a:lnTo>
                  <a:lnTo>
                    <a:pt x="29" y="0"/>
                  </a:lnTo>
                  <a:lnTo>
                    <a:pt x="0" y="8"/>
                  </a:lnTo>
                  <a:lnTo>
                    <a:pt x="51" y="17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8"/>
            <p:cNvSpPr>
              <a:spLocks/>
            </p:cNvSpPr>
            <p:nvPr userDrawn="1"/>
          </p:nvSpPr>
          <p:spPr bwMode="gray">
            <a:xfrm>
              <a:off x="1470025" y="2949575"/>
              <a:ext cx="96838" cy="254000"/>
            </a:xfrm>
            <a:custGeom>
              <a:avLst/>
              <a:gdLst>
                <a:gd name="T0" fmla="*/ 28 w 61"/>
                <a:gd name="T1" fmla="*/ 160 h 160"/>
                <a:gd name="T2" fmla="*/ 61 w 61"/>
                <a:gd name="T3" fmla="*/ 158 h 160"/>
                <a:gd name="T4" fmla="*/ 34 w 61"/>
                <a:gd name="T5" fmla="*/ 0 h 160"/>
                <a:gd name="T6" fmla="*/ 0 w 61"/>
                <a:gd name="T7" fmla="*/ 0 h 160"/>
                <a:gd name="T8" fmla="*/ 28 w 61"/>
                <a:gd name="T9" fmla="*/ 160 h 160"/>
              </a:gdLst>
              <a:ahLst/>
              <a:cxnLst>
                <a:cxn ang="0">
                  <a:pos x="T0" y="T1"/>
                </a:cxn>
                <a:cxn ang="0">
                  <a:pos x="T2" y="T3"/>
                </a:cxn>
                <a:cxn ang="0">
                  <a:pos x="T4" y="T5"/>
                </a:cxn>
                <a:cxn ang="0">
                  <a:pos x="T6" y="T7"/>
                </a:cxn>
                <a:cxn ang="0">
                  <a:pos x="T8" y="T9"/>
                </a:cxn>
              </a:cxnLst>
              <a:rect l="0" t="0" r="r" b="b"/>
              <a:pathLst>
                <a:path w="61" h="160">
                  <a:moveTo>
                    <a:pt x="28" y="160"/>
                  </a:moveTo>
                  <a:lnTo>
                    <a:pt x="61" y="158"/>
                  </a:lnTo>
                  <a:lnTo>
                    <a:pt x="34" y="0"/>
                  </a:lnTo>
                  <a:lnTo>
                    <a:pt x="0" y="0"/>
                  </a:lnTo>
                  <a:lnTo>
                    <a:pt x="28" y="16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9"/>
            <p:cNvSpPr>
              <a:spLocks noEditPoints="1"/>
            </p:cNvSpPr>
            <p:nvPr userDrawn="1"/>
          </p:nvSpPr>
          <p:spPr bwMode="gray">
            <a:xfrm>
              <a:off x="1852613" y="2770188"/>
              <a:ext cx="171450" cy="457200"/>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p:cNvSpPr>
              <a:spLocks noEditPoints="1"/>
            </p:cNvSpPr>
            <p:nvPr userDrawn="1"/>
          </p:nvSpPr>
          <p:spPr bwMode="gray">
            <a:xfrm>
              <a:off x="1116013" y="2770188"/>
              <a:ext cx="171450" cy="457200"/>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1"/>
            <p:cNvSpPr>
              <a:spLocks/>
            </p:cNvSpPr>
            <p:nvPr userDrawn="1"/>
          </p:nvSpPr>
          <p:spPr bwMode="gray">
            <a:xfrm>
              <a:off x="1087438" y="2770188"/>
              <a:ext cx="965200" cy="60325"/>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22"/>
            <p:cNvSpPr>
              <a:spLocks noChangeArrowheads="1"/>
            </p:cNvSpPr>
            <p:nvPr userDrawn="1"/>
          </p:nvSpPr>
          <p:spPr bwMode="gray">
            <a:xfrm>
              <a:off x="1087438" y="2730500"/>
              <a:ext cx="965200" cy="777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3"/>
            <p:cNvSpPr>
              <a:spLocks noChangeArrowheads="1"/>
            </p:cNvSpPr>
            <p:nvPr userDrawn="1"/>
          </p:nvSpPr>
          <p:spPr bwMode="gray">
            <a:xfrm>
              <a:off x="1522413" y="2763838"/>
              <a:ext cx="476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4"/>
            <p:cNvSpPr>
              <a:spLocks/>
            </p:cNvSpPr>
            <p:nvPr userDrawn="1"/>
          </p:nvSpPr>
          <p:spPr bwMode="gray">
            <a:xfrm>
              <a:off x="1317625" y="2770188"/>
              <a:ext cx="211138" cy="1905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5"/>
            <p:cNvSpPr>
              <a:spLocks/>
            </p:cNvSpPr>
            <p:nvPr userDrawn="1"/>
          </p:nvSpPr>
          <p:spPr bwMode="gray">
            <a:xfrm>
              <a:off x="1317625" y="2762250"/>
              <a:ext cx="211138" cy="20637"/>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6"/>
            <p:cNvSpPr>
              <a:spLocks noChangeArrowheads="1"/>
            </p:cNvSpPr>
            <p:nvPr userDrawn="1"/>
          </p:nvSpPr>
          <p:spPr bwMode="gray">
            <a:xfrm>
              <a:off x="1677988" y="2759075"/>
              <a:ext cx="1793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7"/>
            <p:cNvSpPr>
              <a:spLocks/>
            </p:cNvSpPr>
            <p:nvPr userDrawn="1"/>
          </p:nvSpPr>
          <p:spPr bwMode="gray">
            <a:xfrm>
              <a:off x="1671638" y="2746375"/>
              <a:ext cx="190500" cy="14287"/>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28"/>
            <p:cNvSpPr>
              <a:spLocks noChangeArrowheads="1"/>
            </p:cNvSpPr>
            <p:nvPr userDrawn="1"/>
          </p:nvSpPr>
          <p:spPr bwMode="gray">
            <a:xfrm>
              <a:off x="1739900" y="2687638"/>
              <a:ext cx="55563" cy="58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9"/>
            <p:cNvSpPr>
              <a:spLocks/>
            </p:cNvSpPr>
            <p:nvPr userDrawn="1"/>
          </p:nvSpPr>
          <p:spPr bwMode="gray">
            <a:xfrm>
              <a:off x="1508125" y="2382838"/>
              <a:ext cx="519113" cy="30797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0"/>
            <p:cNvSpPr>
              <a:spLocks/>
            </p:cNvSpPr>
            <p:nvPr userDrawn="1"/>
          </p:nvSpPr>
          <p:spPr bwMode="gray">
            <a:xfrm>
              <a:off x="1528763" y="2400300"/>
              <a:ext cx="477838" cy="2730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1"/>
            <p:cNvSpPr>
              <a:spLocks/>
            </p:cNvSpPr>
            <p:nvPr userDrawn="1"/>
          </p:nvSpPr>
          <p:spPr bwMode="gray">
            <a:xfrm>
              <a:off x="1595438" y="2471738"/>
              <a:ext cx="115888" cy="25400"/>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2"/>
            <p:cNvSpPr>
              <a:spLocks/>
            </p:cNvSpPr>
            <p:nvPr userDrawn="1"/>
          </p:nvSpPr>
          <p:spPr bwMode="gray">
            <a:xfrm>
              <a:off x="1595438" y="2506663"/>
              <a:ext cx="203200" cy="25400"/>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3"/>
            <p:cNvSpPr>
              <a:spLocks/>
            </p:cNvSpPr>
            <p:nvPr userDrawn="1"/>
          </p:nvSpPr>
          <p:spPr bwMode="gray">
            <a:xfrm>
              <a:off x="1708150" y="2541588"/>
              <a:ext cx="203200" cy="25400"/>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4"/>
            <p:cNvSpPr>
              <a:spLocks/>
            </p:cNvSpPr>
            <p:nvPr userDrawn="1"/>
          </p:nvSpPr>
          <p:spPr bwMode="gray">
            <a:xfrm>
              <a:off x="1708150" y="2576513"/>
              <a:ext cx="249238" cy="25400"/>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5"/>
            <p:cNvSpPr>
              <a:spLocks/>
            </p:cNvSpPr>
            <p:nvPr userDrawn="1"/>
          </p:nvSpPr>
          <p:spPr bwMode="gray">
            <a:xfrm>
              <a:off x="1528763" y="2401888"/>
              <a:ext cx="474663" cy="271462"/>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
            <p:cNvSpPr>
              <a:spLocks/>
            </p:cNvSpPr>
            <p:nvPr userDrawn="1"/>
          </p:nvSpPr>
          <p:spPr bwMode="gray">
            <a:xfrm>
              <a:off x="1595438" y="2471738"/>
              <a:ext cx="103188" cy="25400"/>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7"/>
            <p:cNvSpPr>
              <a:spLocks/>
            </p:cNvSpPr>
            <p:nvPr userDrawn="1"/>
          </p:nvSpPr>
          <p:spPr bwMode="gray">
            <a:xfrm>
              <a:off x="1595438" y="2506663"/>
              <a:ext cx="165100" cy="25400"/>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8"/>
            <p:cNvSpPr>
              <a:spLocks/>
            </p:cNvSpPr>
            <p:nvPr userDrawn="1"/>
          </p:nvSpPr>
          <p:spPr bwMode="gray">
            <a:xfrm>
              <a:off x="1708150" y="2541588"/>
              <a:ext cx="112713" cy="25400"/>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9"/>
            <p:cNvSpPr>
              <a:spLocks/>
            </p:cNvSpPr>
            <p:nvPr userDrawn="1"/>
          </p:nvSpPr>
          <p:spPr bwMode="gray">
            <a:xfrm>
              <a:off x="1708150" y="2576513"/>
              <a:ext cx="174625" cy="25400"/>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0"/>
            <p:cNvSpPr>
              <a:spLocks/>
            </p:cNvSpPr>
            <p:nvPr userDrawn="1"/>
          </p:nvSpPr>
          <p:spPr bwMode="gray">
            <a:xfrm>
              <a:off x="1438275" y="1641475"/>
              <a:ext cx="476250" cy="268287"/>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1"/>
            <p:cNvSpPr>
              <a:spLocks/>
            </p:cNvSpPr>
            <p:nvPr userDrawn="1"/>
          </p:nvSpPr>
          <p:spPr bwMode="gray">
            <a:xfrm>
              <a:off x="1438275" y="1712913"/>
              <a:ext cx="444500" cy="196850"/>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2"/>
            <p:cNvSpPr>
              <a:spLocks/>
            </p:cNvSpPr>
            <p:nvPr userDrawn="1"/>
          </p:nvSpPr>
          <p:spPr bwMode="gray">
            <a:xfrm>
              <a:off x="1298575" y="1970088"/>
              <a:ext cx="180975" cy="1016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3"/>
            <p:cNvSpPr>
              <a:spLocks/>
            </p:cNvSpPr>
            <p:nvPr userDrawn="1"/>
          </p:nvSpPr>
          <p:spPr bwMode="gray">
            <a:xfrm>
              <a:off x="1933575" y="1663700"/>
              <a:ext cx="153988" cy="85725"/>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44"/>
            <p:cNvSpPr>
              <a:spLocks noChangeArrowheads="1"/>
            </p:cNvSpPr>
            <p:nvPr userDrawn="1"/>
          </p:nvSpPr>
          <p:spPr bwMode="gray">
            <a:xfrm>
              <a:off x="1325563" y="2903538"/>
              <a:ext cx="60325" cy="222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45"/>
            <p:cNvSpPr>
              <a:spLocks/>
            </p:cNvSpPr>
            <p:nvPr userDrawn="1"/>
          </p:nvSpPr>
          <p:spPr bwMode="gray">
            <a:xfrm>
              <a:off x="1206500" y="2605088"/>
              <a:ext cx="79375" cy="157162"/>
            </a:xfrm>
            <a:custGeom>
              <a:avLst/>
              <a:gdLst>
                <a:gd name="T0" fmla="*/ 59 w 82"/>
                <a:gd name="T1" fmla="*/ 0 h 163"/>
                <a:gd name="T2" fmla="*/ 0 w 82"/>
                <a:gd name="T3" fmla="*/ 163 h 163"/>
                <a:gd name="T4" fmla="*/ 65 w 82"/>
                <a:gd name="T5" fmla="*/ 163 h 163"/>
              </a:gdLst>
              <a:ahLst/>
              <a:cxnLst>
                <a:cxn ang="0">
                  <a:pos x="T0" y="T1"/>
                </a:cxn>
                <a:cxn ang="0">
                  <a:pos x="T2" y="T3"/>
                </a:cxn>
                <a:cxn ang="0">
                  <a:pos x="T4" y="T5"/>
                </a:cxn>
              </a:cxnLst>
              <a:rect l="0" t="0" r="r" b="b"/>
              <a:pathLst>
                <a:path w="82" h="163">
                  <a:moveTo>
                    <a:pt x="59" y="0"/>
                  </a:moveTo>
                  <a:cubicBezTo>
                    <a:pt x="59" y="0"/>
                    <a:pt x="9" y="49"/>
                    <a:pt x="0" y="163"/>
                  </a:cubicBezTo>
                  <a:cubicBezTo>
                    <a:pt x="82" y="163"/>
                    <a:pt x="65" y="163"/>
                    <a:pt x="65" y="163"/>
                  </a:cubicBezTo>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6"/>
            <p:cNvSpPr>
              <a:spLocks/>
            </p:cNvSpPr>
            <p:nvPr userDrawn="1"/>
          </p:nvSpPr>
          <p:spPr bwMode="gray">
            <a:xfrm>
              <a:off x="1322388" y="2828925"/>
              <a:ext cx="242888" cy="349250"/>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7"/>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 name="T16" fmla="*/ 98 w 121"/>
                <a:gd name="T17" fmla="*/ 5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20">
                  <a:moveTo>
                    <a:pt x="98" y="56"/>
                  </a:moveTo>
                  <a:lnTo>
                    <a:pt x="15" y="45"/>
                  </a:lnTo>
                  <a:lnTo>
                    <a:pt x="21" y="1"/>
                  </a:lnTo>
                  <a:lnTo>
                    <a:pt x="8" y="0"/>
                  </a:lnTo>
                  <a:lnTo>
                    <a:pt x="0" y="48"/>
                  </a:lnTo>
                  <a:lnTo>
                    <a:pt x="82" y="61"/>
                  </a:lnTo>
                  <a:lnTo>
                    <a:pt x="106" y="220"/>
                  </a:lnTo>
                  <a:lnTo>
                    <a:pt x="121" y="216"/>
                  </a:lnTo>
                  <a:lnTo>
                    <a:pt x="98" y="5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
            <p:cNvSpPr>
              <a:spLocks/>
            </p:cNvSpPr>
            <p:nvPr userDrawn="1"/>
          </p:nvSpPr>
          <p:spPr bwMode="gray">
            <a:xfrm>
              <a:off x="1322388" y="2828925"/>
              <a:ext cx="192088" cy="34925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20">
                  <a:moveTo>
                    <a:pt x="98" y="56"/>
                  </a:moveTo>
                  <a:lnTo>
                    <a:pt x="15" y="45"/>
                  </a:lnTo>
                  <a:lnTo>
                    <a:pt x="21" y="1"/>
                  </a:lnTo>
                  <a:lnTo>
                    <a:pt x="8" y="0"/>
                  </a:lnTo>
                  <a:lnTo>
                    <a:pt x="0" y="48"/>
                  </a:lnTo>
                  <a:lnTo>
                    <a:pt x="82" y="61"/>
                  </a:lnTo>
                  <a:lnTo>
                    <a:pt x="106" y="220"/>
                  </a:lnTo>
                  <a:lnTo>
                    <a:pt x="121" y="2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9"/>
            <p:cNvSpPr>
              <a:spLocks/>
            </p:cNvSpPr>
            <p:nvPr userDrawn="1"/>
          </p:nvSpPr>
          <p:spPr bwMode="gray">
            <a:xfrm>
              <a:off x="1317625" y="2838450"/>
              <a:ext cx="369888" cy="336550"/>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50"/>
            <p:cNvSpPr>
              <a:spLocks/>
            </p:cNvSpPr>
            <p:nvPr userDrawn="1"/>
          </p:nvSpPr>
          <p:spPr bwMode="gray">
            <a:xfrm>
              <a:off x="1317625" y="2898775"/>
              <a:ext cx="317500" cy="276225"/>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1"/>
            <p:cNvSpPr>
              <a:spLocks/>
            </p:cNvSpPr>
            <p:nvPr userDrawn="1"/>
          </p:nvSpPr>
          <p:spPr bwMode="gray">
            <a:xfrm>
              <a:off x="1406525" y="2847975"/>
              <a:ext cx="203200" cy="41275"/>
            </a:xfrm>
            <a:custGeom>
              <a:avLst/>
              <a:gdLst>
                <a:gd name="T0" fmla="*/ 180 w 212"/>
                <a:gd name="T1" fmla="*/ 20 h 42"/>
                <a:gd name="T2" fmla="*/ 2 w 212"/>
                <a:gd name="T3" fmla="*/ 0 h 42"/>
                <a:gd name="T4" fmla="*/ 0 w 212"/>
                <a:gd name="T5" fmla="*/ 18 h 42"/>
                <a:gd name="T6" fmla="*/ 212 w 212"/>
                <a:gd name="T7" fmla="*/ 42 h 42"/>
                <a:gd name="T8" fmla="*/ 180 w 212"/>
                <a:gd name="T9" fmla="*/ 20 h 42"/>
              </a:gdLst>
              <a:ahLst/>
              <a:cxnLst>
                <a:cxn ang="0">
                  <a:pos x="T0" y="T1"/>
                </a:cxn>
                <a:cxn ang="0">
                  <a:pos x="T2" y="T3"/>
                </a:cxn>
                <a:cxn ang="0">
                  <a:pos x="T4" y="T5"/>
                </a:cxn>
                <a:cxn ang="0">
                  <a:pos x="T6" y="T7"/>
                </a:cxn>
                <a:cxn ang="0">
                  <a:pos x="T8" y="T9"/>
                </a:cxn>
              </a:cxnLst>
              <a:rect l="0" t="0" r="r" b="b"/>
              <a:pathLst>
                <a:path w="212" h="42">
                  <a:moveTo>
                    <a:pt x="180" y="20"/>
                  </a:moveTo>
                  <a:cubicBezTo>
                    <a:pt x="2" y="0"/>
                    <a:pt x="2" y="0"/>
                    <a:pt x="2" y="0"/>
                  </a:cubicBezTo>
                  <a:cubicBezTo>
                    <a:pt x="0" y="18"/>
                    <a:pt x="0" y="18"/>
                    <a:pt x="0" y="18"/>
                  </a:cubicBezTo>
                  <a:cubicBezTo>
                    <a:pt x="212" y="42"/>
                    <a:pt x="212" y="42"/>
                    <a:pt x="212" y="42"/>
                  </a:cubicBezTo>
                  <a:cubicBezTo>
                    <a:pt x="206" y="29"/>
                    <a:pt x="194" y="21"/>
                    <a:pt x="180" y="2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2"/>
            <p:cNvSpPr>
              <a:spLocks/>
            </p:cNvSpPr>
            <p:nvPr userDrawn="1"/>
          </p:nvSpPr>
          <p:spPr bwMode="gray">
            <a:xfrm>
              <a:off x="1238250" y="2576513"/>
              <a:ext cx="211138" cy="365125"/>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3"/>
            <p:cNvSpPr>
              <a:spLocks/>
            </p:cNvSpPr>
            <p:nvPr userDrawn="1"/>
          </p:nvSpPr>
          <p:spPr bwMode="gray">
            <a:xfrm>
              <a:off x="1260475" y="2576513"/>
              <a:ext cx="117475" cy="36512"/>
            </a:xfrm>
            <a:custGeom>
              <a:avLst/>
              <a:gdLst>
                <a:gd name="T0" fmla="*/ 122 w 122"/>
                <a:gd name="T1" fmla="*/ 4 h 37"/>
                <a:gd name="T2" fmla="*/ 100 w 122"/>
                <a:gd name="T3" fmla="*/ 0 h 37"/>
                <a:gd name="T4" fmla="*/ 43 w 122"/>
                <a:gd name="T5" fmla="*/ 0 h 37"/>
                <a:gd name="T6" fmla="*/ 0 w 122"/>
                <a:gd name="T7" fmla="*/ 37 h 37"/>
                <a:gd name="T8" fmla="*/ 30 w 122"/>
                <a:gd name="T9" fmla="*/ 12 h 37"/>
                <a:gd name="T10" fmla="*/ 97 w 122"/>
                <a:gd name="T11" fmla="*/ 6 h 37"/>
                <a:gd name="T12" fmla="*/ 121 w 122"/>
                <a:gd name="T13" fmla="*/ 6 h 37"/>
                <a:gd name="T14" fmla="*/ 122 w 122"/>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37">
                  <a:moveTo>
                    <a:pt x="122" y="4"/>
                  </a:moveTo>
                  <a:cubicBezTo>
                    <a:pt x="116" y="1"/>
                    <a:pt x="109" y="0"/>
                    <a:pt x="100" y="0"/>
                  </a:cubicBezTo>
                  <a:cubicBezTo>
                    <a:pt x="91" y="0"/>
                    <a:pt x="52" y="0"/>
                    <a:pt x="43" y="0"/>
                  </a:cubicBezTo>
                  <a:cubicBezTo>
                    <a:pt x="13" y="0"/>
                    <a:pt x="4" y="23"/>
                    <a:pt x="0" y="37"/>
                  </a:cubicBezTo>
                  <a:cubicBezTo>
                    <a:pt x="6" y="28"/>
                    <a:pt x="14" y="15"/>
                    <a:pt x="30" y="12"/>
                  </a:cubicBezTo>
                  <a:cubicBezTo>
                    <a:pt x="40" y="10"/>
                    <a:pt x="87" y="8"/>
                    <a:pt x="97" y="6"/>
                  </a:cubicBezTo>
                  <a:cubicBezTo>
                    <a:pt x="106" y="5"/>
                    <a:pt x="114" y="5"/>
                    <a:pt x="121" y="6"/>
                  </a:cubicBezTo>
                  <a:lnTo>
                    <a:pt x="122" y="4"/>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4"/>
            <p:cNvSpPr>
              <a:spLocks/>
            </p:cNvSpPr>
            <p:nvPr userDrawn="1"/>
          </p:nvSpPr>
          <p:spPr bwMode="gray">
            <a:xfrm>
              <a:off x="1671638" y="2028825"/>
              <a:ext cx="36513" cy="55562"/>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5"/>
            <p:cNvSpPr>
              <a:spLocks/>
            </p:cNvSpPr>
            <p:nvPr userDrawn="1"/>
          </p:nvSpPr>
          <p:spPr bwMode="gray">
            <a:xfrm>
              <a:off x="1587500" y="1862138"/>
              <a:ext cx="192088" cy="192087"/>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6"/>
            <p:cNvSpPr>
              <a:spLocks/>
            </p:cNvSpPr>
            <p:nvPr userDrawn="1"/>
          </p:nvSpPr>
          <p:spPr bwMode="gray">
            <a:xfrm>
              <a:off x="1589088" y="1897063"/>
              <a:ext cx="198438" cy="155575"/>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7"/>
            <p:cNvSpPr>
              <a:spLocks/>
            </p:cNvSpPr>
            <p:nvPr userDrawn="1"/>
          </p:nvSpPr>
          <p:spPr bwMode="gray">
            <a:xfrm>
              <a:off x="1687513" y="1998663"/>
              <a:ext cx="19050" cy="52387"/>
            </a:xfrm>
            <a:custGeom>
              <a:avLst/>
              <a:gdLst>
                <a:gd name="T0" fmla="*/ 8 w 19"/>
                <a:gd name="T1" fmla="*/ 55 h 55"/>
                <a:gd name="T2" fmla="*/ 0 w 19"/>
                <a:gd name="T3" fmla="*/ 47 h 55"/>
                <a:gd name="T4" fmla="*/ 3 w 19"/>
                <a:gd name="T5" fmla="*/ 7 h 55"/>
                <a:gd name="T6" fmla="*/ 11 w 19"/>
                <a:gd name="T7" fmla="*/ 0 h 55"/>
                <a:gd name="T8" fmla="*/ 18 w 19"/>
                <a:gd name="T9" fmla="*/ 8 h 55"/>
                <a:gd name="T10" fmla="*/ 16 w 19"/>
                <a:gd name="T11" fmla="*/ 47 h 55"/>
                <a:gd name="T12" fmla="*/ 8 w 1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9" h="55">
                  <a:moveTo>
                    <a:pt x="8" y="55"/>
                  </a:moveTo>
                  <a:cubicBezTo>
                    <a:pt x="3" y="55"/>
                    <a:pt x="0" y="51"/>
                    <a:pt x="0" y="47"/>
                  </a:cubicBezTo>
                  <a:cubicBezTo>
                    <a:pt x="3" y="7"/>
                    <a:pt x="3" y="7"/>
                    <a:pt x="3" y="7"/>
                  </a:cubicBezTo>
                  <a:cubicBezTo>
                    <a:pt x="3" y="3"/>
                    <a:pt x="7" y="0"/>
                    <a:pt x="11" y="0"/>
                  </a:cubicBezTo>
                  <a:cubicBezTo>
                    <a:pt x="15" y="0"/>
                    <a:pt x="19" y="4"/>
                    <a:pt x="18" y="8"/>
                  </a:cubicBezTo>
                  <a:cubicBezTo>
                    <a:pt x="16" y="47"/>
                    <a:pt x="16" y="47"/>
                    <a:pt x="16" y="47"/>
                  </a:cubicBezTo>
                  <a:cubicBezTo>
                    <a:pt x="16"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8"/>
            <p:cNvSpPr>
              <a:spLocks/>
            </p:cNvSpPr>
            <p:nvPr userDrawn="1"/>
          </p:nvSpPr>
          <p:spPr bwMode="gray">
            <a:xfrm>
              <a:off x="1711325" y="2009775"/>
              <a:ext cx="17463" cy="52387"/>
            </a:xfrm>
            <a:custGeom>
              <a:avLst/>
              <a:gdLst>
                <a:gd name="T0" fmla="*/ 8 w 18"/>
                <a:gd name="T1" fmla="*/ 55 h 55"/>
                <a:gd name="T2" fmla="*/ 0 w 18"/>
                <a:gd name="T3" fmla="*/ 47 h 55"/>
                <a:gd name="T4" fmla="*/ 3 w 18"/>
                <a:gd name="T5" fmla="*/ 7 h 55"/>
                <a:gd name="T6" fmla="*/ 11 w 18"/>
                <a:gd name="T7" fmla="*/ 0 h 55"/>
                <a:gd name="T8" fmla="*/ 18 w 18"/>
                <a:gd name="T9" fmla="*/ 8 h 55"/>
                <a:gd name="T10" fmla="*/ 16 w 18"/>
                <a:gd name="T11" fmla="*/ 48 h 55"/>
                <a:gd name="T12" fmla="*/ 8 w 1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8" h="55">
                  <a:moveTo>
                    <a:pt x="8" y="55"/>
                  </a:moveTo>
                  <a:cubicBezTo>
                    <a:pt x="3" y="55"/>
                    <a:pt x="0" y="51"/>
                    <a:pt x="0" y="47"/>
                  </a:cubicBezTo>
                  <a:cubicBezTo>
                    <a:pt x="3" y="7"/>
                    <a:pt x="3" y="7"/>
                    <a:pt x="3" y="7"/>
                  </a:cubicBezTo>
                  <a:cubicBezTo>
                    <a:pt x="3" y="3"/>
                    <a:pt x="6" y="0"/>
                    <a:pt x="11" y="0"/>
                  </a:cubicBezTo>
                  <a:cubicBezTo>
                    <a:pt x="15" y="0"/>
                    <a:pt x="18" y="4"/>
                    <a:pt x="18" y="8"/>
                  </a:cubicBezTo>
                  <a:cubicBezTo>
                    <a:pt x="16" y="48"/>
                    <a:pt x="16" y="48"/>
                    <a:pt x="16" y="48"/>
                  </a:cubicBezTo>
                  <a:cubicBezTo>
                    <a:pt x="15"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9"/>
            <p:cNvSpPr>
              <a:spLocks/>
            </p:cNvSpPr>
            <p:nvPr userDrawn="1"/>
          </p:nvSpPr>
          <p:spPr bwMode="gray">
            <a:xfrm>
              <a:off x="1724025" y="2019300"/>
              <a:ext cx="15875" cy="46037"/>
            </a:xfrm>
            <a:custGeom>
              <a:avLst/>
              <a:gdLst>
                <a:gd name="T0" fmla="*/ 7 w 17"/>
                <a:gd name="T1" fmla="*/ 48 h 48"/>
                <a:gd name="T2" fmla="*/ 0 w 17"/>
                <a:gd name="T3" fmla="*/ 40 h 48"/>
                <a:gd name="T4" fmla="*/ 2 w 17"/>
                <a:gd name="T5" fmla="*/ 7 h 48"/>
                <a:gd name="T6" fmla="*/ 10 w 17"/>
                <a:gd name="T7" fmla="*/ 0 h 48"/>
                <a:gd name="T8" fmla="*/ 17 w 17"/>
                <a:gd name="T9" fmla="*/ 8 h 48"/>
                <a:gd name="T10" fmla="*/ 15 w 17"/>
                <a:gd name="T11" fmla="*/ 41 h 48"/>
                <a:gd name="T12" fmla="*/ 7 w 1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7" h="48">
                  <a:moveTo>
                    <a:pt x="7" y="48"/>
                  </a:moveTo>
                  <a:cubicBezTo>
                    <a:pt x="3" y="48"/>
                    <a:pt x="0" y="44"/>
                    <a:pt x="0" y="40"/>
                  </a:cubicBezTo>
                  <a:cubicBezTo>
                    <a:pt x="2" y="7"/>
                    <a:pt x="2" y="7"/>
                    <a:pt x="2" y="7"/>
                  </a:cubicBezTo>
                  <a:cubicBezTo>
                    <a:pt x="2" y="3"/>
                    <a:pt x="6" y="0"/>
                    <a:pt x="10" y="0"/>
                  </a:cubicBezTo>
                  <a:cubicBezTo>
                    <a:pt x="14" y="0"/>
                    <a:pt x="17" y="4"/>
                    <a:pt x="17" y="8"/>
                  </a:cubicBezTo>
                  <a:cubicBezTo>
                    <a:pt x="15" y="41"/>
                    <a:pt x="15" y="41"/>
                    <a:pt x="15" y="41"/>
                  </a:cubicBezTo>
                  <a:cubicBezTo>
                    <a:pt x="15" y="45"/>
                    <a:pt x="11" y="48"/>
                    <a:pt x="7" y="4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60"/>
            <p:cNvSpPr>
              <a:spLocks/>
            </p:cNvSpPr>
            <p:nvPr userDrawn="1"/>
          </p:nvSpPr>
          <p:spPr bwMode="gray">
            <a:xfrm>
              <a:off x="1698625" y="2005013"/>
              <a:ext cx="19050" cy="57150"/>
            </a:xfrm>
            <a:custGeom>
              <a:avLst/>
              <a:gdLst>
                <a:gd name="T0" fmla="*/ 8 w 19"/>
                <a:gd name="T1" fmla="*/ 59 h 60"/>
                <a:gd name="T2" fmla="*/ 1 w 19"/>
                <a:gd name="T3" fmla="*/ 51 h 60"/>
                <a:gd name="T4" fmla="*/ 3 w 19"/>
                <a:gd name="T5" fmla="*/ 8 h 60"/>
                <a:gd name="T6" fmla="*/ 11 w 19"/>
                <a:gd name="T7" fmla="*/ 1 h 60"/>
                <a:gd name="T8" fmla="*/ 19 w 19"/>
                <a:gd name="T9" fmla="*/ 9 h 60"/>
                <a:gd name="T10" fmla="*/ 16 w 19"/>
                <a:gd name="T11" fmla="*/ 52 h 60"/>
                <a:gd name="T12" fmla="*/ 8 w 19"/>
                <a:gd name="T13" fmla="*/ 59 h 60"/>
              </a:gdLst>
              <a:ahLst/>
              <a:cxnLst>
                <a:cxn ang="0">
                  <a:pos x="T0" y="T1"/>
                </a:cxn>
                <a:cxn ang="0">
                  <a:pos x="T2" y="T3"/>
                </a:cxn>
                <a:cxn ang="0">
                  <a:pos x="T4" y="T5"/>
                </a:cxn>
                <a:cxn ang="0">
                  <a:pos x="T6" y="T7"/>
                </a:cxn>
                <a:cxn ang="0">
                  <a:pos x="T8" y="T9"/>
                </a:cxn>
                <a:cxn ang="0">
                  <a:pos x="T10" y="T11"/>
                </a:cxn>
                <a:cxn ang="0">
                  <a:pos x="T12" y="T13"/>
                </a:cxn>
              </a:cxnLst>
              <a:rect l="0" t="0" r="r" b="b"/>
              <a:pathLst>
                <a:path w="19" h="60">
                  <a:moveTo>
                    <a:pt x="8" y="59"/>
                  </a:moveTo>
                  <a:cubicBezTo>
                    <a:pt x="4" y="59"/>
                    <a:pt x="0" y="56"/>
                    <a:pt x="1" y="51"/>
                  </a:cubicBezTo>
                  <a:cubicBezTo>
                    <a:pt x="3" y="8"/>
                    <a:pt x="3" y="8"/>
                    <a:pt x="3" y="8"/>
                  </a:cubicBezTo>
                  <a:cubicBezTo>
                    <a:pt x="3" y="4"/>
                    <a:pt x="7" y="0"/>
                    <a:pt x="11" y="1"/>
                  </a:cubicBezTo>
                  <a:cubicBezTo>
                    <a:pt x="16" y="1"/>
                    <a:pt x="19" y="4"/>
                    <a:pt x="19" y="9"/>
                  </a:cubicBezTo>
                  <a:cubicBezTo>
                    <a:pt x="16" y="52"/>
                    <a:pt x="16" y="52"/>
                    <a:pt x="16" y="52"/>
                  </a:cubicBezTo>
                  <a:cubicBezTo>
                    <a:pt x="16" y="56"/>
                    <a:pt x="12" y="60"/>
                    <a:pt x="8" y="5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1"/>
            <p:cNvSpPr>
              <a:spLocks/>
            </p:cNvSpPr>
            <p:nvPr userDrawn="1"/>
          </p:nvSpPr>
          <p:spPr bwMode="gray">
            <a:xfrm>
              <a:off x="1687513" y="2046288"/>
              <a:ext cx="55563" cy="22225"/>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62"/>
            <p:cNvSpPr>
              <a:spLocks noChangeArrowheads="1"/>
            </p:cNvSpPr>
            <p:nvPr userDrawn="1"/>
          </p:nvSpPr>
          <p:spPr bwMode="gray">
            <a:xfrm>
              <a:off x="1681163" y="2068513"/>
              <a:ext cx="587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3"/>
            <p:cNvSpPr>
              <a:spLocks/>
            </p:cNvSpPr>
            <p:nvPr userDrawn="1"/>
          </p:nvSpPr>
          <p:spPr bwMode="gray">
            <a:xfrm>
              <a:off x="1368425" y="2078038"/>
              <a:ext cx="366713" cy="585787"/>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64"/>
            <p:cNvSpPr>
              <a:spLocks/>
            </p:cNvSpPr>
            <p:nvPr userDrawn="1"/>
          </p:nvSpPr>
          <p:spPr bwMode="gray">
            <a:xfrm>
              <a:off x="1401763" y="2078038"/>
              <a:ext cx="333375" cy="846137"/>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65"/>
            <p:cNvSpPr>
              <a:spLocks/>
            </p:cNvSpPr>
            <p:nvPr userDrawn="1"/>
          </p:nvSpPr>
          <p:spPr bwMode="gray">
            <a:xfrm>
              <a:off x="1681163" y="2041525"/>
              <a:ext cx="19050" cy="25400"/>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6"/>
            <p:cNvSpPr>
              <a:spLocks/>
            </p:cNvSpPr>
            <p:nvPr userDrawn="1"/>
          </p:nvSpPr>
          <p:spPr bwMode="gray">
            <a:xfrm>
              <a:off x="1333500" y="2951163"/>
              <a:ext cx="31750" cy="2381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7"/>
            <p:cNvSpPr>
              <a:spLocks/>
            </p:cNvSpPr>
            <p:nvPr userDrawn="1"/>
          </p:nvSpPr>
          <p:spPr bwMode="gray">
            <a:xfrm>
              <a:off x="1208088" y="2922588"/>
              <a:ext cx="284163" cy="4445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8"/>
            <p:cNvSpPr>
              <a:spLocks/>
            </p:cNvSpPr>
            <p:nvPr userDrawn="1"/>
          </p:nvSpPr>
          <p:spPr bwMode="gray">
            <a:xfrm>
              <a:off x="1236663" y="2922588"/>
              <a:ext cx="255588" cy="4445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9"/>
            <p:cNvSpPr>
              <a:spLocks/>
            </p:cNvSpPr>
            <p:nvPr userDrawn="1"/>
          </p:nvSpPr>
          <p:spPr bwMode="gray">
            <a:xfrm>
              <a:off x="1246188" y="3140075"/>
              <a:ext cx="207963" cy="71437"/>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70"/>
            <p:cNvSpPr>
              <a:spLocks noChangeArrowheads="1"/>
            </p:cNvSpPr>
            <p:nvPr userDrawn="1"/>
          </p:nvSpPr>
          <p:spPr bwMode="gray">
            <a:xfrm>
              <a:off x="1246188"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71"/>
            <p:cNvSpPr>
              <a:spLocks noChangeArrowheads="1"/>
            </p:cNvSpPr>
            <p:nvPr userDrawn="1"/>
          </p:nvSpPr>
          <p:spPr bwMode="gray">
            <a:xfrm>
              <a:off x="1420813" y="3201988"/>
              <a:ext cx="33338" cy="349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2"/>
            <p:cNvSpPr>
              <a:spLocks/>
            </p:cNvSpPr>
            <p:nvPr userDrawn="1"/>
          </p:nvSpPr>
          <p:spPr bwMode="gray">
            <a:xfrm>
              <a:off x="1296988" y="2692400"/>
              <a:ext cx="52388" cy="160337"/>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005A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
            <p:cNvSpPr>
              <a:spLocks/>
            </p:cNvSpPr>
            <p:nvPr userDrawn="1"/>
          </p:nvSpPr>
          <p:spPr bwMode="gray">
            <a:xfrm>
              <a:off x="1206500" y="2692400"/>
              <a:ext cx="125413" cy="15875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
            <p:cNvSpPr>
              <a:spLocks/>
            </p:cNvSpPr>
            <p:nvPr userDrawn="1"/>
          </p:nvSpPr>
          <p:spPr bwMode="gray">
            <a:xfrm>
              <a:off x="1287463" y="2692400"/>
              <a:ext cx="44450" cy="15875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5"/>
            <p:cNvSpPr>
              <a:spLocks/>
            </p:cNvSpPr>
            <p:nvPr userDrawn="1"/>
          </p:nvSpPr>
          <p:spPr bwMode="gray">
            <a:xfrm>
              <a:off x="1241425" y="2762250"/>
              <a:ext cx="23813" cy="188912"/>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6"/>
            <p:cNvSpPr>
              <a:spLocks/>
            </p:cNvSpPr>
            <p:nvPr userDrawn="1"/>
          </p:nvSpPr>
          <p:spPr bwMode="gray">
            <a:xfrm>
              <a:off x="1636713" y="3189288"/>
              <a:ext cx="209550" cy="55562"/>
            </a:xfrm>
            <a:custGeom>
              <a:avLst/>
              <a:gdLst>
                <a:gd name="T0" fmla="*/ 0 w 217"/>
                <a:gd name="T1" fmla="*/ 15 h 57"/>
                <a:gd name="T2" fmla="*/ 5 w 217"/>
                <a:gd name="T3" fmla="*/ 48 h 57"/>
                <a:gd name="T4" fmla="*/ 26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5" y="57"/>
                    <a:pt x="26" y="56"/>
                  </a:cubicBezTo>
                  <a:cubicBezTo>
                    <a:pt x="128" y="47"/>
                    <a:pt x="128" y="47"/>
                    <a:pt x="128" y="47"/>
                  </a:cubicBezTo>
                  <a:cubicBezTo>
                    <a:pt x="145" y="45"/>
                    <a:pt x="196" y="32"/>
                    <a:pt x="196" y="32"/>
                  </a:cubicBezTo>
                  <a:cubicBezTo>
                    <a:pt x="217" y="24"/>
                    <a:pt x="205" y="16"/>
                    <a:pt x="200" y="16"/>
                  </a:cubicBezTo>
                  <a:cubicBezTo>
                    <a:pt x="182" y="17"/>
                    <a:pt x="138" y="9"/>
                    <a:pt x="103" y="4"/>
                  </a:cubicBezTo>
                  <a:cubicBezTo>
                    <a:pt x="73" y="0"/>
                    <a:pt x="0" y="15"/>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7"/>
            <p:cNvSpPr>
              <a:spLocks/>
            </p:cNvSpPr>
            <p:nvPr userDrawn="1"/>
          </p:nvSpPr>
          <p:spPr bwMode="gray">
            <a:xfrm>
              <a:off x="1635125" y="3168650"/>
              <a:ext cx="139700" cy="44450"/>
            </a:xfrm>
            <a:custGeom>
              <a:avLst/>
              <a:gdLst>
                <a:gd name="T0" fmla="*/ 1 w 144"/>
                <a:gd name="T1" fmla="*/ 8 h 45"/>
                <a:gd name="T2" fmla="*/ 2 w 144"/>
                <a:gd name="T3" fmla="*/ 36 h 45"/>
                <a:gd name="T4" fmla="*/ 125 w 144"/>
                <a:gd name="T5" fmla="*/ 36 h 45"/>
                <a:gd name="T6" fmla="*/ 138 w 144"/>
                <a:gd name="T7" fmla="*/ 30 h 45"/>
                <a:gd name="T8" fmla="*/ 46 w 144"/>
                <a:gd name="T9" fmla="*/ 0 h 45"/>
                <a:gd name="T10" fmla="*/ 1 w 144"/>
                <a:gd name="T11" fmla="*/ 8 h 45"/>
              </a:gdLst>
              <a:ahLst/>
              <a:cxnLst>
                <a:cxn ang="0">
                  <a:pos x="T0" y="T1"/>
                </a:cxn>
                <a:cxn ang="0">
                  <a:pos x="T2" y="T3"/>
                </a:cxn>
                <a:cxn ang="0">
                  <a:pos x="T4" y="T5"/>
                </a:cxn>
                <a:cxn ang="0">
                  <a:pos x="T6" y="T7"/>
                </a:cxn>
                <a:cxn ang="0">
                  <a:pos x="T8" y="T9"/>
                </a:cxn>
                <a:cxn ang="0">
                  <a:pos x="T10" y="T11"/>
                </a:cxn>
              </a:cxnLst>
              <a:rect l="0" t="0" r="r" b="b"/>
              <a:pathLst>
                <a:path w="144" h="45">
                  <a:moveTo>
                    <a:pt x="1" y="8"/>
                  </a:moveTo>
                  <a:cubicBezTo>
                    <a:pt x="2" y="19"/>
                    <a:pt x="0" y="30"/>
                    <a:pt x="2" y="36"/>
                  </a:cubicBezTo>
                  <a:cubicBezTo>
                    <a:pt x="4" y="45"/>
                    <a:pt x="125" y="36"/>
                    <a:pt x="125" y="36"/>
                  </a:cubicBezTo>
                  <a:cubicBezTo>
                    <a:pt x="128" y="36"/>
                    <a:pt x="144" y="31"/>
                    <a:pt x="138" y="30"/>
                  </a:cubicBezTo>
                  <a:cubicBezTo>
                    <a:pt x="108" y="26"/>
                    <a:pt x="46" y="12"/>
                    <a:pt x="46" y="0"/>
                  </a:cubicBezTo>
                  <a:lnTo>
                    <a:pt x="1" y="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8"/>
            <p:cNvSpPr>
              <a:spLocks/>
            </p:cNvSpPr>
            <p:nvPr userDrawn="1"/>
          </p:nvSpPr>
          <p:spPr bwMode="gray">
            <a:xfrm>
              <a:off x="1147763" y="2501900"/>
              <a:ext cx="119063" cy="212725"/>
            </a:xfrm>
            <a:custGeom>
              <a:avLst/>
              <a:gdLst>
                <a:gd name="T0" fmla="*/ 54 w 124"/>
                <a:gd name="T1" fmla="*/ 0 h 222"/>
                <a:gd name="T2" fmla="*/ 124 w 124"/>
                <a:gd name="T3" fmla="*/ 183 h 222"/>
                <a:gd name="T4" fmla="*/ 53 w 124"/>
                <a:gd name="T5" fmla="*/ 29 h 222"/>
                <a:gd name="T6" fmla="*/ 66 w 124"/>
                <a:gd name="T7" fmla="*/ 14 h 222"/>
              </a:gdLst>
              <a:ahLst/>
              <a:cxnLst>
                <a:cxn ang="0">
                  <a:pos x="T0" y="T1"/>
                </a:cxn>
                <a:cxn ang="0">
                  <a:pos x="T2" y="T3"/>
                </a:cxn>
                <a:cxn ang="0">
                  <a:pos x="T4" y="T5"/>
                </a:cxn>
                <a:cxn ang="0">
                  <a:pos x="T6" y="T7"/>
                </a:cxn>
              </a:cxnLst>
              <a:rect l="0" t="0" r="r" b="b"/>
              <a:pathLst>
                <a:path w="124" h="222">
                  <a:moveTo>
                    <a:pt x="54" y="0"/>
                  </a:moveTo>
                  <a:cubicBezTo>
                    <a:pt x="0" y="54"/>
                    <a:pt x="14" y="222"/>
                    <a:pt x="124" y="183"/>
                  </a:cubicBezTo>
                  <a:cubicBezTo>
                    <a:pt x="81" y="156"/>
                    <a:pt x="29" y="84"/>
                    <a:pt x="53" y="29"/>
                  </a:cubicBezTo>
                  <a:cubicBezTo>
                    <a:pt x="58" y="17"/>
                    <a:pt x="64" y="14"/>
                    <a:pt x="66" y="1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4937760" cy="1828786"/>
          </a:xfrm>
          <a:noFill/>
        </p:spPr>
        <p:txBody>
          <a:bodyPr lIns="146304" tIns="91440" rIns="146304" bIns="91440" anchor="t"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4937760"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3"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sp>
        <p:nvSpPr>
          <p:cNvPr id="64" name="Rectangle 63"/>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a:grpSpLocks noChangeAspect="1"/>
          </p:cNvGrpSpPr>
          <p:nvPr userDrawn="1"/>
        </p:nvGrpSpPr>
        <p:grpSpPr bwMode="gray">
          <a:xfrm>
            <a:off x="6722496" y="818610"/>
            <a:ext cx="4430994" cy="5577840"/>
            <a:chOff x="14836776" y="488950"/>
            <a:chExt cx="4318000" cy="5435600"/>
          </a:xfrm>
        </p:grpSpPr>
        <p:sp>
          <p:nvSpPr>
            <p:cNvPr id="128" name="Freeform 6"/>
            <p:cNvSpPr>
              <a:spLocks/>
            </p:cNvSpPr>
            <p:nvPr userDrawn="1"/>
          </p:nvSpPr>
          <p:spPr bwMode="gray">
            <a:xfrm>
              <a:off x="14836776" y="5715000"/>
              <a:ext cx="4318000" cy="209550"/>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29" name="Freeform 7"/>
            <p:cNvSpPr>
              <a:spLocks/>
            </p:cNvSpPr>
            <p:nvPr userDrawn="1"/>
          </p:nvSpPr>
          <p:spPr bwMode="gray">
            <a:xfrm>
              <a:off x="16922751" y="4827588"/>
              <a:ext cx="460375" cy="925513"/>
            </a:xfrm>
            <a:custGeom>
              <a:avLst/>
              <a:gdLst>
                <a:gd name="T0" fmla="*/ 172 w 290"/>
                <a:gd name="T1" fmla="*/ 581 h 583"/>
                <a:gd name="T2" fmla="*/ 290 w 290"/>
                <a:gd name="T3" fmla="*/ 583 h 583"/>
                <a:gd name="T4" fmla="*/ 98 w 290"/>
                <a:gd name="T5" fmla="*/ 0 h 583"/>
                <a:gd name="T6" fmla="*/ 0 w 290"/>
                <a:gd name="T7" fmla="*/ 28 h 583"/>
                <a:gd name="T8" fmla="*/ 172 w 290"/>
                <a:gd name="T9" fmla="*/ 581 h 583"/>
              </a:gdLst>
              <a:ahLst/>
              <a:cxnLst>
                <a:cxn ang="0">
                  <a:pos x="T0" y="T1"/>
                </a:cxn>
                <a:cxn ang="0">
                  <a:pos x="T2" y="T3"/>
                </a:cxn>
                <a:cxn ang="0">
                  <a:pos x="T4" y="T5"/>
                </a:cxn>
                <a:cxn ang="0">
                  <a:pos x="T6" y="T7"/>
                </a:cxn>
                <a:cxn ang="0">
                  <a:pos x="T8" y="T9"/>
                </a:cxn>
              </a:cxnLst>
              <a:rect l="0" t="0" r="r" b="b"/>
              <a:pathLst>
                <a:path w="290" h="583">
                  <a:moveTo>
                    <a:pt x="172" y="581"/>
                  </a:moveTo>
                  <a:lnTo>
                    <a:pt x="290" y="583"/>
                  </a:lnTo>
                  <a:lnTo>
                    <a:pt x="98" y="0"/>
                  </a:lnTo>
                  <a:lnTo>
                    <a:pt x="0" y="28"/>
                  </a:lnTo>
                  <a:lnTo>
                    <a:pt x="172" y="58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
            <p:cNvSpPr>
              <a:spLocks/>
            </p:cNvSpPr>
            <p:nvPr userDrawn="1"/>
          </p:nvSpPr>
          <p:spPr bwMode="gray">
            <a:xfrm>
              <a:off x="16611601" y="4894263"/>
              <a:ext cx="327025" cy="852488"/>
            </a:xfrm>
            <a:custGeom>
              <a:avLst/>
              <a:gdLst>
                <a:gd name="T0" fmla="*/ 94 w 206"/>
                <a:gd name="T1" fmla="*/ 537 h 537"/>
                <a:gd name="T2" fmla="*/ 206 w 206"/>
                <a:gd name="T3" fmla="*/ 533 h 537"/>
                <a:gd name="T4" fmla="*/ 116 w 206"/>
                <a:gd name="T5" fmla="*/ 0 h 537"/>
                <a:gd name="T6" fmla="*/ 0 w 206"/>
                <a:gd name="T7" fmla="*/ 0 h 537"/>
                <a:gd name="T8" fmla="*/ 94 w 206"/>
                <a:gd name="T9" fmla="*/ 537 h 537"/>
              </a:gdLst>
              <a:ahLst/>
              <a:cxnLst>
                <a:cxn ang="0">
                  <a:pos x="T0" y="T1"/>
                </a:cxn>
                <a:cxn ang="0">
                  <a:pos x="T2" y="T3"/>
                </a:cxn>
                <a:cxn ang="0">
                  <a:pos x="T4" y="T5"/>
                </a:cxn>
                <a:cxn ang="0">
                  <a:pos x="T6" y="T7"/>
                </a:cxn>
                <a:cxn ang="0">
                  <a:pos x="T8" y="T9"/>
                </a:cxn>
              </a:cxnLst>
              <a:rect l="0" t="0" r="r" b="b"/>
              <a:pathLst>
                <a:path w="206" h="537">
                  <a:moveTo>
                    <a:pt x="94" y="537"/>
                  </a:moveTo>
                  <a:lnTo>
                    <a:pt x="206" y="533"/>
                  </a:lnTo>
                  <a:lnTo>
                    <a:pt x="116" y="0"/>
                  </a:lnTo>
                  <a:lnTo>
                    <a:pt x="0" y="0"/>
                  </a:lnTo>
                  <a:lnTo>
                    <a:pt x="94" y="53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
            <p:cNvSpPr>
              <a:spLocks/>
            </p:cNvSpPr>
            <p:nvPr userDrawn="1"/>
          </p:nvSpPr>
          <p:spPr bwMode="gray">
            <a:xfrm>
              <a:off x="17152938" y="5665788"/>
              <a:ext cx="571500" cy="228600"/>
            </a:xfrm>
            <a:custGeom>
              <a:avLst/>
              <a:gdLst>
                <a:gd name="T0" fmla="*/ 7 w 176"/>
                <a:gd name="T1" fmla="*/ 71 h 71"/>
                <a:gd name="T2" fmla="*/ 58 w 176"/>
                <a:gd name="T3" fmla="*/ 65 h 71"/>
                <a:gd name="T4" fmla="*/ 59 w 176"/>
                <a:gd name="T5" fmla="*/ 59 h 71"/>
                <a:gd name="T6" fmla="*/ 130 w 176"/>
                <a:gd name="T7" fmla="*/ 58 h 71"/>
                <a:gd name="T8" fmla="*/ 172 w 176"/>
                <a:gd name="T9" fmla="*/ 48 h 71"/>
                <a:gd name="T10" fmla="*/ 175 w 176"/>
                <a:gd name="T11" fmla="*/ 41 h 71"/>
                <a:gd name="T12" fmla="*/ 64 w 176"/>
                <a:gd name="T13" fmla="*/ 0 h 71"/>
                <a:gd name="T14" fmla="*/ 62 w 176"/>
                <a:gd name="T15" fmla="*/ 0 h 71"/>
                <a:gd name="T16" fmla="*/ 39 w 176"/>
                <a:gd name="T17" fmla="*/ 19 h 71"/>
                <a:gd name="T18" fmla="*/ 6 w 176"/>
                <a:gd name="T19" fmla="*/ 7 h 71"/>
                <a:gd name="T20" fmla="*/ 7 w 176"/>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71">
                  <a:moveTo>
                    <a:pt x="7" y="71"/>
                  </a:moveTo>
                  <a:cubicBezTo>
                    <a:pt x="58" y="65"/>
                    <a:pt x="58" y="65"/>
                    <a:pt x="58" y="65"/>
                  </a:cubicBezTo>
                  <a:cubicBezTo>
                    <a:pt x="59" y="59"/>
                    <a:pt x="59" y="59"/>
                    <a:pt x="59" y="59"/>
                  </a:cubicBezTo>
                  <a:cubicBezTo>
                    <a:pt x="75" y="60"/>
                    <a:pt x="112" y="60"/>
                    <a:pt x="130" y="58"/>
                  </a:cubicBezTo>
                  <a:cubicBezTo>
                    <a:pt x="143" y="57"/>
                    <a:pt x="163" y="54"/>
                    <a:pt x="172" y="48"/>
                  </a:cubicBezTo>
                  <a:cubicBezTo>
                    <a:pt x="174" y="47"/>
                    <a:pt x="176" y="43"/>
                    <a:pt x="175" y="41"/>
                  </a:cubicBezTo>
                  <a:cubicBezTo>
                    <a:pt x="171" y="20"/>
                    <a:pt x="88" y="22"/>
                    <a:pt x="64" y="0"/>
                  </a:cubicBezTo>
                  <a:cubicBezTo>
                    <a:pt x="62" y="0"/>
                    <a:pt x="62" y="0"/>
                    <a:pt x="62" y="0"/>
                  </a:cubicBezTo>
                  <a:cubicBezTo>
                    <a:pt x="57" y="5"/>
                    <a:pt x="52" y="18"/>
                    <a:pt x="39" y="19"/>
                  </a:cubicBezTo>
                  <a:cubicBezTo>
                    <a:pt x="27" y="21"/>
                    <a:pt x="12" y="11"/>
                    <a:pt x="6" y="7"/>
                  </a:cubicBezTo>
                  <a:cubicBezTo>
                    <a:pt x="0" y="14"/>
                    <a:pt x="5" y="70"/>
                    <a:pt x="7" y="7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0"/>
            <p:cNvSpPr>
              <a:spLocks/>
            </p:cNvSpPr>
            <p:nvPr userDrawn="1"/>
          </p:nvSpPr>
          <p:spPr bwMode="gray">
            <a:xfrm>
              <a:off x="16727488" y="5665788"/>
              <a:ext cx="568325" cy="225425"/>
            </a:xfrm>
            <a:custGeom>
              <a:avLst/>
              <a:gdLst>
                <a:gd name="T0" fmla="*/ 5 w 175"/>
                <a:gd name="T1" fmla="*/ 70 h 70"/>
                <a:gd name="T2" fmla="*/ 56 w 175"/>
                <a:gd name="T3" fmla="*/ 66 h 70"/>
                <a:gd name="T4" fmla="*/ 57 w 175"/>
                <a:gd name="T5" fmla="*/ 59 h 70"/>
                <a:gd name="T6" fmla="*/ 128 w 175"/>
                <a:gd name="T7" fmla="*/ 61 h 70"/>
                <a:gd name="T8" fmla="*/ 171 w 175"/>
                <a:gd name="T9" fmla="*/ 52 h 70"/>
                <a:gd name="T10" fmla="*/ 174 w 175"/>
                <a:gd name="T11" fmla="*/ 45 h 70"/>
                <a:gd name="T12" fmla="*/ 65 w 175"/>
                <a:gd name="T13" fmla="*/ 0 h 70"/>
                <a:gd name="T14" fmla="*/ 63 w 175"/>
                <a:gd name="T15" fmla="*/ 0 h 70"/>
                <a:gd name="T16" fmla="*/ 39 w 175"/>
                <a:gd name="T17" fmla="*/ 19 h 70"/>
                <a:gd name="T18" fmla="*/ 6 w 175"/>
                <a:gd name="T19" fmla="*/ 5 h 70"/>
                <a:gd name="T20" fmla="*/ 5 w 175"/>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0">
                  <a:moveTo>
                    <a:pt x="5" y="70"/>
                  </a:moveTo>
                  <a:cubicBezTo>
                    <a:pt x="56" y="66"/>
                    <a:pt x="56" y="66"/>
                    <a:pt x="56" y="66"/>
                  </a:cubicBezTo>
                  <a:cubicBezTo>
                    <a:pt x="57" y="59"/>
                    <a:pt x="57" y="59"/>
                    <a:pt x="57" y="59"/>
                  </a:cubicBezTo>
                  <a:cubicBezTo>
                    <a:pt x="74" y="61"/>
                    <a:pt x="110" y="62"/>
                    <a:pt x="128" y="61"/>
                  </a:cubicBezTo>
                  <a:cubicBezTo>
                    <a:pt x="142" y="60"/>
                    <a:pt x="161" y="58"/>
                    <a:pt x="171" y="52"/>
                  </a:cubicBezTo>
                  <a:cubicBezTo>
                    <a:pt x="172" y="51"/>
                    <a:pt x="175" y="48"/>
                    <a:pt x="174" y="45"/>
                  </a:cubicBezTo>
                  <a:cubicBezTo>
                    <a:pt x="170" y="25"/>
                    <a:pt x="88" y="23"/>
                    <a:pt x="65" y="0"/>
                  </a:cubicBezTo>
                  <a:cubicBezTo>
                    <a:pt x="63" y="0"/>
                    <a:pt x="63" y="0"/>
                    <a:pt x="63" y="0"/>
                  </a:cubicBezTo>
                  <a:cubicBezTo>
                    <a:pt x="57" y="6"/>
                    <a:pt x="52" y="18"/>
                    <a:pt x="39" y="19"/>
                  </a:cubicBezTo>
                  <a:cubicBezTo>
                    <a:pt x="26" y="20"/>
                    <a:pt x="12" y="10"/>
                    <a:pt x="6" y="5"/>
                  </a:cubicBezTo>
                  <a:cubicBezTo>
                    <a:pt x="0" y="12"/>
                    <a:pt x="3" y="69"/>
                    <a:pt x="5" y="7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
            <p:cNvSpPr>
              <a:spLocks/>
            </p:cNvSpPr>
            <p:nvPr userDrawn="1"/>
          </p:nvSpPr>
          <p:spPr bwMode="gray">
            <a:xfrm>
              <a:off x="15955963" y="3425825"/>
              <a:ext cx="341313" cy="568325"/>
            </a:xfrm>
            <a:custGeom>
              <a:avLst/>
              <a:gdLst>
                <a:gd name="T0" fmla="*/ 103 w 105"/>
                <a:gd name="T1" fmla="*/ 133 h 176"/>
                <a:gd name="T2" fmla="*/ 83 w 105"/>
                <a:gd name="T3" fmla="*/ 0 h 176"/>
                <a:gd name="T4" fmla="*/ 0 w 105"/>
                <a:gd name="T5" fmla="*/ 12 h 176"/>
                <a:gd name="T6" fmla="*/ 19 w 105"/>
                <a:gd name="T7" fmla="*/ 145 h 176"/>
                <a:gd name="T8" fmla="*/ 67 w 105"/>
                <a:gd name="T9" fmla="*/ 172 h 176"/>
                <a:gd name="T10" fmla="*/ 103 w 105"/>
                <a:gd name="T11" fmla="*/ 133 h 176"/>
              </a:gdLst>
              <a:ahLst/>
              <a:cxnLst>
                <a:cxn ang="0">
                  <a:pos x="T0" y="T1"/>
                </a:cxn>
                <a:cxn ang="0">
                  <a:pos x="T2" y="T3"/>
                </a:cxn>
                <a:cxn ang="0">
                  <a:pos x="T4" y="T5"/>
                </a:cxn>
                <a:cxn ang="0">
                  <a:pos x="T6" y="T7"/>
                </a:cxn>
                <a:cxn ang="0">
                  <a:pos x="T8" y="T9"/>
                </a:cxn>
                <a:cxn ang="0">
                  <a:pos x="T10" y="T11"/>
                </a:cxn>
              </a:cxnLst>
              <a:rect l="0" t="0" r="r" b="b"/>
              <a:pathLst>
                <a:path w="105" h="176">
                  <a:moveTo>
                    <a:pt x="103" y="133"/>
                  </a:moveTo>
                  <a:cubicBezTo>
                    <a:pt x="83" y="0"/>
                    <a:pt x="83" y="0"/>
                    <a:pt x="83" y="0"/>
                  </a:cubicBezTo>
                  <a:cubicBezTo>
                    <a:pt x="0" y="12"/>
                    <a:pt x="0" y="12"/>
                    <a:pt x="0" y="12"/>
                  </a:cubicBezTo>
                  <a:cubicBezTo>
                    <a:pt x="19" y="145"/>
                    <a:pt x="19" y="145"/>
                    <a:pt x="19" y="145"/>
                  </a:cubicBezTo>
                  <a:cubicBezTo>
                    <a:pt x="22" y="161"/>
                    <a:pt x="37" y="176"/>
                    <a:pt x="67" y="172"/>
                  </a:cubicBezTo>
                  <a:cubicBezTo>
                    <a:pt x="98" y="167"/>
                    <a:pt x="105" y="149"/>
                    <a:pt x="103" y="13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2"/>
            <p:cNvSpPr>
              <a:spLocks/>
            </p:cNvSpPr>
            <p:nvPr userDrawn="1"/>
          </p:nvSpPr>
          <p:spPr bwMode="gray">
            <a:xfrm>
              <a:off x="15922626" y="3413125"/>
              <a:ext cx="309563" cy="149225"/>
            </a:xfrm>
            <a:custGeom>
              <a:avLst/>
              <a:gdLst>
                <a:gd name="T0" fmla="*/ 3 w 95"/>
                <a:gd name="T1" fmla="*/ 19 h 46"/>
                <a:gd name="T2" fmla="*/ 95 w 95"/>
                <a:gd name="T3" fmla="*/ 16 h 46"/>
                <a:gd name="T4" fmla="*/ 93 w 95"/>
                <a:gd name="T5" fmla="*/ 0 h 46"/>
                <a:gd name="T6" fmla="*/ 0 w 95"/>
                <a:gd name="T7" fmla="*/ 3 h 46"/>
                <a:gd name="T8" fmla="*/ 3 w 95"/>
                <a:gd name="T9" fmla="*/ 19 h 46"/>
              </a:gdLst>
              <a:ahLst/>
              <a:cxnLst>
                <a:cxn ang="0">
                  <a:pos x="T0" y="T1"/>
                </a:cxn>
                <a:cxn ang="0">
                  <a:pos x="T2" y="T3"/>
                </a:cxn>
                <a:cxn ang="0">
                  <a:pos x="T4" y="T5"/>
                </a:cxn>
                <a:cxn ang="0">
                  <a:pos x="T6" y="T7"/>
                </a:cxn>
                <a:cxn ang="0">
                  <a:pos x="T8" y="T9"/>
                </a:cxn>
              </a:cxnLst>
              <a:rect l="0" t="0" r="r" b="b"/>
              <a:pathLst>
                <a:path w="95" h="46">
                  <a:moveTo>
                    <a:pt x="3" y="19"/>
                  </a:moveTo>
                  <a:cubicBezTo>
                    <a:pt x="33" y="46"/>
                    <a:pt x="60" y="35"/>
                    <a:pt x="95" y="16"/>
                  </a:cubicBezTo>
                  <a:cubicBezTo>
                    <a:pt x="93" y="0"/>
                    <a:pt x="93" y="0"/>
                    <a:pt x="93" y="0"/>
                  </a:cubicBezTo>
                  <a:cubicBezTo>
                    <a:pt x="0" y="3"/>
                    <a:pt x="0" y="3"/>
                    <a:pt x="0" y="3"/>
                  </a:cubicBezTo>
                  <a:lnTo>
                    <a:pt x="3" y="19"/>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
            <p:cNvSpPr>
              <a:spLocks noEditPoints="1"/>
            </p:cNvSpPr>
            <p:nvPr userDrawn="1"/>
          </p:nvSpPr>
          <p:spPr bwMode="gray">
            <a:xfrm>
              <a:off x="17899063" y="4287838"/>
              <a:ext cx="577850" cy="1539875"/>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4"/>
            <p:cNvSpPr>
              <a:spLocks noEditPoints="1"/>
            </p:cNvSpPr>
            <p:nvPr userDrawn="1"/>
          </p:nvSpPr>
          <p:spPr bwMode="gray">
            <a:xfrm>
              <a:off x="15420976" y="4287838"/>
              <a:ext cx="577850" cy="1539875"/>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5"/>
            <p:cNvSpPr>
              <a:spLocks/>
            </p:cNvSpPr>
            <p:nvPr userDrawn="1"/>
          </p:nvSpPr>
          <p:spPr bwMode="gray">
            <a:xfrm>
              <a:off x="15322551" y="4287838"/>
              <a:ext cx="3252788" cy="203200"/>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6"/>
            <p:cNvSpPr>
              <a:spLocks noChangeArrowheads="1"/>
            </p:cNvSpPr>
            <p:nvPr userDrawn="1"/>
          </p:nvSpPr>
          <p:spPr bwMode="gray">
            <a:xfrm>
              <a:off x="15322551" y="4156075"/>
              <a:ext cx="3252788" cy="263525"/>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7"/>
            <p:cNvSpPr>
              <a:spLocks noChangeArrowheads="1"/>
            </p:cNvSpPr>
            <p:nvPr userDrawn="1"/>
          </p:nvSpPr>
          <p:spPr bwMode="gray">
            <a:xfrm>
              <a:off x="16786226" y="4268788"/>
              <a:ext cx="20638" cy="22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8"/>
            <p:cNvSpPr>
              <a:spLocks/>
            </p:cNvSpPr>
            <p:nvPr userDrawn="1"/>
          </p:nvSpPr>
          <p:spPr bwMode="gray">
            <a:xfrm>
              <a:off x="16098838" y="4287838"/>
              <a:ext cx="711200" cy="65088"/>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9"/>
            <p:cNvSpPr>
              <a:spLocks/>
            </p:cNvSpPr>
            <p:nvPr userDrawn="1"/>
          </p:nvSpPr>
          <p:spPr bwMode="gray">
            <a:xfrm>
              <a:off x="16098838" y="4265613"/>
              <a:ext cx="711200" cy="6350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20"/>
            <p:cNvSpPr>
              <a:spLocks noChangeArrowheads="1"/>
            </p:cNvSpPr>
            <p:nvPr userDrawn="1"/>
          </p:nvSpPr>
          <p:spPr bwMode="gray">
            <a:xfrm>
              <a:off x="17311688" y="4252913"/>
              <a:ext cx="6048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1"/>
            <p:cNvSpPr>
              <a:spLocks/>
            </p:cNvSpPr>
            <p:nvPr userDrawn="1"/>
          </p:nvSpPr>
          <p:spPr bwMode="gray">
            <a:xfrm>
              <a:off x="17292638" y="4210050"/>
              <a:ext cx="642938" cy="46038"/>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22"/>
            <p:cNvSpPr>
              <a:spLocks noChangeArrowheads="1"/>
            </p:cNvSpPr>
            <p:nvPr userDrawn="1"/>
          </p:nvSpPr>
          <p:spPr bwMode="gray">
            <a:xfrm>
              <a:off x="17522826" y="4013200"/>
              <a:ext cx="185738"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3"/>
            <p:cNvSpPr>
              <a:spLocks/>
            </p:cNvSpPr>
            <p:nvPr userDrawn="1"/>
          </p:nvSpPr>
          <p:spPr bwMode="gray">
            <a:xfrm>
              <a:off x="16741776" y="2984500"/>
              <a:ext cx="1744663" cy="103822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4"/>
            <p:cNvSpPr>
              <a:spLocks/>
            </p:cNvSpPr>
            <p:nvPr userDrawn="1"/>
          </p:nvSpPr>
          <p:spPr bwMode="gray">
            <a:xfrm>
              <a:off x="16810038" y="3041650"/>
              <a:ext cx="1611313" cy="920750"/>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5"/>
            <p:cNvSpPr>
              <a:spLocks/>
            </p:cNvSpPr>
            <p:nvPr userDrawn="1"/>
          </p:nvSpPr>
          <p:spPr bwMode="gray">
            <a:xfrm>
              <a:off x="17033876" y="3284537"/>
              <a:ext cx="388938" cy="84138"/>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6"/>
            <p:cNvSpPr>
              <a:spLocks/>
            </p:cNvSpPr>
            <p:nvPr userDrawn="1"/>
          </p:nvSpPr>
          <p:spPr bwMode="gray">
            <a:xfrm>
              <a:off x="17033876" y="3400425"/>
              <a:ext cx="687388" cy="87313"/>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7"/>
            <p:cNvSpPr>
              <a:spLocks/>
            </p:cNvSpPr>
            <p:nvPr userDrawn="1"/>
          </p:nvSpPr>
          <p:spPr bwMode="gray">
            <a:xfrm>
              <a:off x="17413288" y="3519488"/>
              <a:ext cx="687388" cy="84138"/>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8"/>
            <p:cNvSpPr>
              <a:spLocks/>
            </p:cNvSpPr>
            <p:nvPr userDrawn="1"/>
          </p:nvSpPr>
          <p:spPr bwMode="gray">
            <a:xfrm>
              <a:off x="17413288" y="3635375"/>
              <a:ext cx="839788" cy="87313"/>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9"/>
            <p:cNvSpPr>
              <a:spLocks/>
            </p:cNvSpPr>
            <p:nvPr userDrawn="1"/>
          </p:nvSpPr>
          <p:spPr bwMode="gray">
            <a:xfrm>
              <a:off x="16810038" y="3048000"/>
              <a:ext cx="1598613" cy="914400"/>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0"/>
            <p:cNvSpPr>
              <a:spLocks/>
            </p:cNvSpPr>
            <p:nvPr userDrawn="1"/>
          </p:nvSpPr>
          <p:spPr bwMode="gray">
            <a:xfrm>
              <a:off x="17033876" y="3284537"/>
              <a:ext cx="346075" cy="84138"/>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1"/>
            <p:cNvSpPr>
              <a:spLocks/>
            </p:cNvSpPr>
            <p:nvPr userDrawn="1"/>
          </p:nvSpPr>
          <p:spPr bwMode="gray">
            <a:xfrm>
              <a:off x="17033876" y="3400425"/>
              <a:ext cx="554038" cy="87313"/>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2"/>
            <p:cNvSpPr>
              <a:spLocks/>
            </p:cNvSpPr>
            <p:nvPr userDrawn="1"/>
          </p:nvSpPr>
          <p:spPr bwMode="gray">
            <a:xfrm>
              <a:off x="17413288" y="3519488"/>
              <a:ext cx="379413" cy="84138"/>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3"/>
            <p:cNvSpPr>
              <a:spLocks/>
            </p:cNvSpPr>
            <p:nvPr userDrawn="1"/>
          </p:nvSpPr>
          <p:spPr bwMode="gray">
            <a:xfrm>
              <a:off x="17413288" y="3635375"/>
              <a:ext cx="587375" cy="87313"/>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4"/>
            <p:cNvSpPr>
              <a:spLocks/>
            </p:cNvSpPr>
            <p:nvPr userDrawn="1"/>
          </p:nvSpPr>
          <p:spPr bwMode="gray">
            <a:xfrm>
              <a:off x="16506826" y="488950"/>
              <a:ext cx="1603375" cy="900113"/>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5"/>
            <p:cNvSpPr>
              <a:spLocks/>
            </p:cNvSpPr>
            <p:nvPr userDrawn="1"/>
          </p:nvSpPr>
          <p:spPr bwMode="gray">
            <a:xfrm>
              <a:off x="16506826" y="731837"/>
              <a:ext cx="1497013" cy="657225"/>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6"/>
            <p:cNvSpPr>
              <a:spLocks/>
            </p:cNvSpPr>
            <p:nvPr userDrawn="1"/>
          </p:nvSpPr>
          <p:spPr bwMode="gray">
            <a:xfrm>
              <a:off x="16033751" y="1592262"/>
              <a:ext cx="609600" cy="342900"/>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7"/>
            <p:cNvSpPr>
              <a:spLocks/>
            </p:cNvSpPr>
            <p:nvPr userDrawn="1"/>
          </p:nvSpPr>
          <p:spPr bwMode="gray">
            <a:xfrm>
              <a:off x="18175288" y="563562"/>
              <a:ext cx="515938" cy="290513"/>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8"/>
            <p:cNvSpPr>
              <a:spLocks/>
            </p:cNvSpPr>
            <p:nvPr userDrawn="1"/>
          </p:nvSpPr>
          <p:spPr bwMode="gray">
            <a:xfrm>
              <a:off x="15971838" y="3568700"/>
              <a:ext cx="376238" cy="177800"/>
            </a:xfrm>
            <a:custGeom>
              <a:avLst/>
              <a:gdLst>
                <a:gd name="T0" fmla="*/ 178 w 237"/>
                <a:gd name="T1" fmla="*/ 0 h 112"/>
                <a:gd name="T2" fmla="*/ 0 w 237"/>
                <a:gd name="T3" fmla="*/ 22 h 112"/>
                <a:gd name="T4" fmla="*/ 0 w 237"/>
                <a:gd name="T5" fmla="*/ 105 h 112"/>
                <a:gd name="T6" fmla="*/ 237 w 237"/>
                <a:gd name="T7" fmla="*/ 112 h 112"/>
                <a:gd name="T8" fmla="*/ 178 w 237"/>
                <a:gd name="T9" fmla="*/ 0 h 112"/>
              </a:gdLst>
              <a:ahLst/>
              <a:cxnLst>
                <a:cxn ang="0">
                  <a:pos x="T0" y="T1"/>
                </a:cxn>
                <a:cxn ang="0">
                  <a:pos x="T2" y="T3"/>
                </a:cxn>
                <a:cxn ang="0">
                  <a:pos x="T4" y="T5"/>
                </a:cxn>
                <a:cxn ang="0">
                  <a:pos x="T6" y="T7"/>
                </a:cxn>
                <a:cxn ang="0">
                  <a:pos x="T8" y="T9"/>
                </a:cxn>
              </a:cxnLst>
              <a:rect l="0" t="0" r="r" b="b"/>
              <a:pathLst>
                <a:path w="237" h="112">
                  <a:moveTo>
                    <a:pt x="178" y="0"/>
                  </a:moveTo>
                  <a:lnTo>
                    <a:pt x="0" y="22"/>
                  </a:lnTo>
                  <a:lnTo>
                    <a:pt x="0" y="105"/>
                  </a:lnTo>
                  <a:lnTo>
                    <a:pt x="237" y="112"/>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39"/>
            <p:cNvSpPr>
              <a:spLocks noChangeArrowheads="1"/>
            </p:cNvSpPr>
            <p:nvPr userDrawn="1"/>
          </p:nvSpPr>
          <p:spPr bwMode="gray">
            <a:xfrm>
              <a:off x="16124238" y="4740275"/>
              <a:ext cx="204788" cy="730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0"/>
            <p:cNvSpPr>
              <a:spLocks/>
            </p:cNvSpPr>
            <p:nvPr userDrawn="1"/>
          </p:nvSpPr>
          <p:spPr bwMode="gray">
            <a:xfrm>
              <a:off x="16114713" y="4484688"/>
              <a:ext cx="817563" cy="1177925"/>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1"/>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 name="T16" fmla="*/ 331 w 407"/>
                <a:gd name="T17" fmla="*/ 191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742">
                  <a:moveTo>
                    <a:pt x="331" y="191"/>
                  </a:moveTo>
                  <a:lnTo>
                    <a:pt x="49" y="153"/>
                  </a:lnTo>
                  <a:lnTo>
                    <a:pt x="72" y="6"/>
                  </a:lnTo>
                  <a:lnTo>
                    <a:pt x="27" y="0"/>
                  </a:lnTo>
                  <a:lnTo>
                    <a:pt x="0" y="165"/>
                  </a:lnTo>
                  <a:lnTo>
                    <a:pt x="276" y="207"/>
                  </a:lnTo>
                  <a:lnTo>
                    <a:pt x="358" y="742"/>
                  </a:lnTo>
                  <a:lnTo>
                    <a:pt x="407" y="728"/>
                  </a:lnTo>
                  <a:lnTo>
                    <a:pt x="331" y="191"/>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42"/>
            <p:cNvSpPr>
              <a:spLocks/>
            </p:cNvSpPr>
            <p:nvPr userDrawn="1"/>
          </p:nvSpPr>
          <p:spPr bwMode="gray">
            <a:xfrm>
              <a:off x="16114713" y="4484688"/>
              <a:ext cx="646113" cy="1177925"/>
            </a:xfrm>
            <a:custGeom>
              <a:avLst/>
              <a:gdLst>
                <a:gd name="T0" fmla="*/ 331 w 407"/>
                <a:gd name="T1" fmla="*/ 191 h 742"/>
                <a:gd name="T2" fmla="*/ 49 w 407"/>
                <a:gd name="T3" fmla="*/ 153 h 742"/>
                <a:gd name="T4" fmla="*/ 72 w 407"/>
                <a:gd name="T5" fmla="*/ 6 h 742"/>
                <a:gd name="T6" fmla="*/ 27 w 407"/>
                <a:gd name="T7" fmla="*/ 0 h 742"/>
                <a:gd name="T8" fmla="*/ 0 w 407"/>
                <a:gd name="T9" fmla="*/ 165 h 742"/>
                <a:gd name="T10" fmla="*/ 276 w 407"/>
                <a:gd name="T11" fmla="*/ 207 h 742"/>
                <a:gd name="T12" fmla="*/ 358 w 407"/>
                <a:gd name="T13" fmla="*/ 742 h 742"/>
                <a:gd name="T14" fmla="*/ 407 w 407"/>
                <a:gd name="T15" fmla="*/ 728 h 7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42">
                  <a:moveTo>
                    <a:pt x="331" y="191"/>
                  </a:moveTo>
                  <a:lnTo>
                    <a:pt x="49" y="153"/>
                  </a:lnTo>
                  <a:lnTo>
                    <a:pt x="72" y="6"/>
                  </a:lnTo>
                  <a:lnTo>
                    <a:pt x="27" y="0"/>
                  </a:lnTo>
                  <a:lnTo>
                    <a:pt x="0" y="165"/>
                  </a:lnTo>
                  <a:lnTo>
                    <a:pt x="276" y="207"/>
                  </a:lnTo>
                  <a:lnTo>
                    <a:pt x="358" y="742"/>
                  </a:lnTo>
                  <a:lnTo>
                    <a:pt x="407" y="7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43"/>
            <p:cNvSpPr>
              <a:spLocks/>
            </p:cNvSpPr>
            <p:nvPr userDrawn="1"/>
          </p:nvSpPr>
          <p:spPr bwMode="gray">
            <a:xfrm>
              <a:off x="16098838" y="4519613"/>
              <a:ext cx="1246188" cy="1133475"/>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44"/>
            <p:cNvSpPr>
              <a:spLocks/>
            </p:cNvSpPr>
            <p:nvPr userDrawn="1"/>
          </p:nvSpPr>
          <p:spPr bwMode="gray">
            <a:xfrm>
              <a:off x="16098838" y="4719638"/>
              <a:ext cx="1069975" cy="933450"/>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45"/>
            <p:cNvSpPr>
              <a:spLocks/>
            </p:cNvSpPr>
            <p:nvPr userDrawn="1"/>
          </p:nvSpPr>
          <p:spPr bwMode="gray">
            <a:xfrm>
              <a:off x="15832138" y="3638550"/>
              <a:ext cx="708025" cy="1227138"/>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46"/>
            <p:cNvSpPr>
              <a:spLocks/>
            </p:cNvSpPr>
            <p:nvPr userDrawn="1"/>
          </p:nvSpPr>
          <p:spPr bwMode="gray">
            <a:xfrm>
              <a:off x="17289463" y="1793875"/>
              <a:ext cx="127000" cy="185738"/>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47"/>
            <p:cNvSpPr>
              <a:spLocks/>
            </p:cNvSpPr>
            <p:nvPr userDrawn="1"/>
          </p:nvSpPr>
          <p:spPr bwMode="gray">
            <a:xfrm>
              <a:off x="17006888" y="1231900"/>
              <a:ext cx="646113" cy="644525"/>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9C28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48"/>
            <p:cNvSpPr>
              <a:spLocks/>
            </p:cNvSpPr>
            <p:nvPr userDrawn="1"/>
          </p:nvSpPr>
          <p:spPr bwMode="gray">
            <a:xfrm>
              <a:off x="17010063" y="1347787"/>
              <a:ext cx="668338" cy="525463"/>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49"/>
            <p:cNvSpPr>
              <a:spLocks/>
            </p:cNvSpPr>
            <p:nvPr userDrawn="1"/>
          </p:nvSpPr>
          <p:spPr bwMode="gray">
            <a:xfrm>
              <a:off x="17345026" y="1666875"/>
              <a:ext cx="61913" cy="200025"/>
            </a:xfrm>
            <a:custGeom>
              <a:avLst/>
              <a:gdLst>
                <a:gd name="T0" fmla="*/ 8 w 19"/>
                <a:gd name="T1" fmla="*/ 62 h 62"/>
                <a:gd name="T2" fmla="*/ 0 w 19"/>
                <a:gd name="T3" fmla="*/ 54 h 62"/>
                <a:gd name="T4" fmla="*/ 3 w 19"/>
                <a:gd name="T5" fmla="*/ 7 h 62"/>
                <a:gd name="T6" fmla="*/ 11 w 19"/>
                <a:gd name="T7" fmla="*/ 0 h 62"/>
                <a:gd name="T8" fmla="*/ 18 w 19"/>
                <a:gd name="T9" fmla="*/ 8 h 62"/>
                <a:gd name="T10" fmla="*/ 16 w 19"/>
                <a:gd name="T11" fmla="*/ 54 h 62"/>
                <a:gd name="T12" fmla="*/ 8 w 19"/>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8" y="62"/>
                  </a:moveTo>
                  <a:cubicBezTo>
                    <a:pt x="3" y="62"/>
                    <a:pt x="0" y="58"/>
                    <a:pt x="0" y="54"/>
                  </a:cubicBezTo>
                  <a:cubicBezTo>
                    <a:pt x="3" y="7"/>
                    <a:pt x="3" y="7"/>
                    <a:pt x="3" y="7"/>
                  </a:cubicBezTo>
                  <a:cubicBezTo>
                    <a:pt x="3" y="3"/>
                    <a:pt x="7" y="0"/>
                    <a:pt x="11" y="0"/>
                  </a:cubicBezTo>
                  <a:cubicBezTo>
                    <a:pt x="15" y="0"/>
                    <a:pt x="19" y="4"/>
                    <a:pt x="18" y="8"/>
                  </a:cubicBezTo>
                  <a:cubicBezTo>
                    <a:pt x="16" y="54"/>
                    <a:pt x="16" y="54"/>
                    <a:pt x="16" y="54"/>
                  </a:cubicBezTo>
                  <a:cubicBezTo>
                    <a:pt x="16"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50"/>
            <p:cNvSpPr>
              <a:spLocks/>
            </p:cNvSpPr>
            <p:nvPr userDrawn="1"/>
          </p:nvSpPr>
          <p:spPr bwMode="gray">
            <a:xfrm>
              <a:off x="17425988" y="1706562"/>
              <a:ext cx="58738" cy="200025"/>
            </a:xfrm>
            <a:custGeom>
              <a:avLst/>
              <a:gdLst>
                <a:gd name="T0" fmla="*/ 8 w 18"/>
                <a:gd name="T1" fmla="*/ 62 h 62"/>
                <a:gd name="T2" fmla="*/ 0 w 18"/>
                <a:gd name="T3" fmla="*/ 54 h 62"/>
                <a:gd name="T4" fmla="*/ 3 w 18"/>
                <a:gd name="T5" fmla="*/ 8 h 62"/>
                <a:gd name="T6" fmla="*/ 11 w 18"/>
                <a:gd name="T7" fmla="*/ 0 h 62"/>
                <a:gd name="T8" fmla="*/ 18 w 18"/>
                <a:gd name="T9" fmla="*/ 8 h 62"/>
                <a:gd name="T10" fmla="*/ 16 w 18"/>
                <a:gd name="T11" fmla="*/ 55 h 62"/>
                <a:gd name="T12" fmla="*/ 8 w 18"/>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8" y="62"/>
                  </a:moveTo>
                  <a:cubicBezTo>
                    <a:pt x="3" y="62"/>
                    <a:pt x="0" y="58"/>
                    <a:pt x="0" y="54"/>
                  </a:cubicBezTo>
                  <a:cubicBezTo>
                    <a:pt x="3" y="8"/>
                    <a:pt x="3" y="8"/>
                    <a:pt x="3" y="8"/>
                  </a:cubicBezTo>
                  <a:cubicBezTo>
                    <a:pt x="3" y="3"/>
                    <a:pt x="6" y="0"/>
                    <a:pt x="11" y="0"/>
                  </a:cubicBezTo>
                  <a:cubicBezTo>
                    <a:pt x="15" y="0"/>
                    <a:pt x="18" y="4"/>
                    <a:pt x="18" y="8"/>
                  </a:cubicBezTo>
                  <a:cubicBezTo>
                    <a:pt x="16" y="55"/>
                    <a:pt x="16" y="55"/>
                    <a:pt x="16" y="55"/>
                  </a:cubicBezTo>
                  <a:cubicBezTo>
                    <a:pt x="15"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51"/>
            <p:cNvSpPr>
              <a:spLocks/>
            </p:cNvSpPr>
            <p:nvPr userDrawn="1"/>
          </p:nvSpPr>
          <p:spPr bwMode="gray">
            <a:xfrm>
              <a:off x="17468851" y="1738312"/>
              <a:ext cx="53975" cy="177800"/>
            </a:xfrm>
            <a:custGeom>
              <a:avLst/>
              <a:gdLst>
                <a:gd name="T0" fmla="*/ 7 w 17"/>
                <a:gd name="T1" fmla="*/ 55 h 55"/>
                <a:gd name="T2" fmla="*/ 0 w 17"/>
                <a:gd name="T3" fmla="*/ 47 h 55"/>
                <a:gd name="T4" fmla="*/ 2 w 17"/>
                <a:gd name="T5" fmla="*/ 7 h 55"/>
                <a:gd name="T6" fmla="*/ 10 w 17"/>
                <a:gd name="T7" fmla="*/ 0 h 55"/>
                <a:gd name="T8" fmla="*/ 17 w 17"/>
                <a:gd name="T9" fmla="*/ 8 h 55"/>
                <a:gd name="T10" fmla="*/ 15 w 17"/>
                <a:gd name="T11" fmla="*/ 48 h 55"/>
                <a:gd name="T12" fmla="*/ 7 w 1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7" y="55"/>
                  </a:moveTo>
                  <a:cubicBezTo>
                    <a:pt x="3" y="55"/>
                    <a:pt x="0" y="51"/>
                    <a:pt x="0" y="47"/>
                  </a:cubicBezTo>
                  <a:cubicBezTo>
                    <a:pt x="2" y="7"/>
                    <a:pt x="2" y="7"/>
                    <a:pt x="2" y="7"/>
                  </a:cubicBezTo>
                  <a:cubicBezTo>
                    <a:pt x="2" y="3"/>
                    <a:pt x="6" y="0"/>
                    <a:pt x="10" y="0"/>
                  </a:cubicBezTo>
                  <a:cubicBezTo>
                    <a:pt x="14" y="0"/>
                    <a:pt x="17" y="4"/>
                    <a:pt x="17" y="8"/>
                  </a:cubicBezTo>
                  <a:cubicBezTo>
                    <a:pt x="15" y="48"/>
                    <a:pt x="15" y="48"/>
                    <a:pt x="15" y="48"/>
                  </a:cubicBezTo>
                  <a:cubicBezTo>
                    <a:pt x="15" y="52"/>
                    <a:pt x="11" y="55"/>
                    <a:pt x="7" y="55"/>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52"/>
            <p:cNvSpPr>
              <a:spLocks/>
            </p:cNvSpPr>
            <p:nvPr userDrawn="1"/>
          </p:nvSpPr>
          <p:spPr bwMode="gray">
            <a:xfrm>
              <a:off x="17383126" y="1689100"/>
              <a:ext cx="61913" cy="217488"/>
            </a:xfrm>
            <a:custGeom>
              <a:avLst/>
              <a:gdLst>
                <a:gd name="T0" fmla="*/ 8 w 19"/>
                <a:gd name="T1" fmla="*/ 66 h 67"/>
                <a:gd name="T2" fmla="*/ 1 w 19"/>
                <a:gd name="T3" fmla="*/ 58 h 67"/>
                <a:gd name="T4" fmla="*/ 3 w 19"/>
                <a:gd name="T5" fmla="*/ 8 h 67"/>
                <a:gd name="T6" fmla="*/ 11 w 19"/>
                <a:gd name="T7" fmla="*/ 1 h 67"/>
                <a:gd name="T8" fmla="*/ 19 w 19"/>
                <a:gd name="T9" fmla="*/ 9 h 67"/>
                <a:gd name="T10" fmla="*/ 16 w 19"/>
                <a:gd name="T11" fmla="*/ 59 h 67"/>
                <a:gd name="T12" fmla="*/ 8 w 19"/>
                <a:gd name="T13" fmla="*/ 66 h 67"/>
              </a:gdLst>
              <a:ahLst/>
              <a:cxnLst>
                <a:cxn ang="0">
                  <a:pos x="T0" y="T1"/>
                </a:cxn>
                <a:cxn ang="0">
                  <a:pos x="T2" y="T3"/>
                </a:cxn>
                <a:cxn ang="0">
                  <a:pos x="T4" y="T5"/>
                </a:cxn>
                <a:cxn ang="0">
                  <a:pos x="T6" y="T7"/>
                </a:cxn>
                <a:cxn ang="0">
                  <a:pos x="T8" y="T9"/>
                </a:cxn>
                <a:cxn ang="0">
                  <a:pos x="T10" y="T11"/>
                </a:cxn>
                <a:cxn ang="0">
                  <a:pos x="T12" y="T13"/>
                </a:cxn>
              </a:cxnLst>
              <a:rect l="0" t="0" r="r" b="b"/>
              <a:pathLst>
                <a:path w="19" h="67">
                  <a:moveTo>
                    <a:pt x="8" y="66"/>
                  </a:moveTo>
                  <a:cubicBezTo>
                    <a:pt x="4" y="66"/>
                    <a:pt x="0" y="63"/>
                    <a:pt x="1" y="58"/>
                  </a:cubicBezTo>
                  <a:cubicBezTo>
                    <a:pt x="3" y="8"/>
                    <a:pt x="3" y="8"/>
                    <a:pt x="3" y="8"/>
                  </a:cubicBezTo>
                  <a:cubicBezTo>
                    <a:pt x="3" y="4"/>
                    <a:pt x="7" y="0"/>
                    <a:pt x="11" y="1"/>
                  </a:cubicBezTo>
                  <a:cubicBezTo>
                    <a:pt x="16" y="1"/>
                    <a:pt x="19" y="4"/>
                    <a:pt x="19" y="9"/>
                  </a:cubicBezTo>
                  <a:cubicBezTo>
                    <a:pt x="16" y="59"/>
                    <a:pt x="16" y="59"/>
                    <a:pt x="16" y="59"/>
                  </a:cubicBezTo>
                  <a:cubicBezTo>
                    <a:pt x="16" y="63"/>
                    <a:pt x="12" y="67"/>
                    <a:pt x="8" y="66"/>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53"/>
            <p:cNvSpPr>
              <a:spLocks/>
            </p:cNvSpPr>
            <p:nvPr userDrawn="1"/>
          </p:nvSpPr>
          <p:spPr bwMode="gray">
            <a:xfrm>
              <a:off x="17345026" y="1851025"/>
              <a:ext cx="184150" cy="74613"/>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54"/>
            <p:cNvSpPr>
              <a:spLocks noChangeArrowheads="1"/>
            </p:cNvSpPr>
            <p:nvPr userDrawn="1"/>
          </p:nvSpPr>
          <p:spPr bwMode="gray">
            <a:xfrm>
              <a:off x="17322801" y="1925637"/>
              <a:ext cx="1968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55"/>
            <p:cNvSpPr>
              <a:spLocks/>
            </p:cNvSpPr>
            <p:nvPr userDrawn="1"/>
          </p:nvSpPr>
          <p:spPr bwMode="gray">
            <a:xfrm>
              <a:off x="16270288" y="1960562"/>
              <a:ext cx="1233488" cy="1968500"/>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56"/>
            <p:cNvSpPr>
              <a:spLocks/>
            </p:cNvSpPr>
            <p:nvPr userDrawn="1"/>
          </p:nvSpPr>
          <p:spPr bwMode="gray">
            <a:xfrm>
              <a:off x="16384588" y="1960562"/>
              <a:ext cx="1119188" cy="2846388"/>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57"/>
            <p:cNvSpPr>
              <a:spLocks/>
            </p:cNvSpPr>
            <p:nvPr userDrawn="1"/>
          </p:nvSpPr>
          <p:spPr bwMode="gray">
            <a:xfrm>
              <a:off x="17322801" y="1835150"/>
              <a:ext cx="63500" cy="87313"/>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58"/>
            <p:cNvSpPr>
              <a:spLocks/>
            </p:cNvSpPr>
            <p:nvPr userDrawn="1"/>
          </p:nvSpPr>
          <p:spPr bwMode="gray">
            <a:xfrm>
              <a:off x="16154401" y="4900613"/>
              <a:ext cx="106363" cy="796925"/>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59"/>
            <p:cNvSpPr>
              <a:spLocks/>
            </p:cNvSpPr>
            <p:nvPr userDrawn="1"/>
          </p:nvSpPr>
          <p:spPr bwMode="gray">
            <a:xfrm>
              <a:off x="15728951" y="4800600"/>
              <a:ext cx="957263" cy="152400"/>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60"/>
            <p:cNvSpPr>
              <a:spLocks/>
            </p:cNvSpPr>
            <p:nvPr userDrawn="1"/>
          </p:nvSpPr>
          <p:spPr bwMode="gray">
            <a:xfrm>
              <a:off x="15825788" y="4800600"/>
              <a:ext cx="860425" cy="152400"/>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61"/>
            <p:cNvSpPr>
              <a:spLocks/>
            </p:cNvSpPr>
            <p:nvPr userDrawn="1"/>
          </p:nvSpPr>
          <p:spPr bwMode="gray">
            <a:xfrm>
              <a:off x="15855951" y="5534025"/>
              <a:ext cx="703263" cy="241300"/>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62"/>
            <p:cNvSpPr>
              <a:spLocks noChangeArrowheads="1"/>
            </p:cNvSpPr>
            <p:nvPr userDrawn="1"/>
          </p:nvSpPr>
          <p:spPr bwMode="gray">
            <a:xfrm>
              <a:off x="1585595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63"/>
            <p:cNvSpPr>
              <a:spLocks noChangeArrowheads="1"/>
            </p:cNvSpPr>
            <p:nvPr userDrawn="1"/>
          </p:nvSpPr>
          <p:spPr bwMode="gray">
            <a:xfrm>
              <a:off x="16446501" y="5743575"/>
              <a:ext cx="112713" cy="1158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64"/>
            <p:cNvSpPr>
              <a:spLocks/>
            </p:cNvSpPr>
            <p:nvPr userDrawn="1"/>
          </p:nvSpPr>
          <p:spPr bwMode="gray">
            <a:xfrm>
              <a:off x="16030576" y="4025900"/>
              <a:ext cx="174625" cy="539750"/>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65"/>
            <p:cNvSpPr>
              <a:spLocks/>
            </p:cNvSpPr>
            <p:nvPr userDrawn="1"/>
          </p:nvSpPr>
          <p:spPr bwMode="gray">
            <a:xfrm>
              <a:off x="15725776" y="4029075"/>
              <a:ext cx="417513" cy="53340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66"/>
            <p:cNvSpPr>
              <a:spLocks/>
            </p:cNvSpPr>
            <p:nvPr userDrawn="1"/>
          </p:nvSpPr>
          <p:spPr bwMode="gray">
            <a:xfrm>
              <a:off x="15998826" y="4029075"/>
              <a:ext cx="144463" cy="53340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67"/>
            <p:cNvSpPr>
              <a:spLocks/>
            </p:cNvSpPr>
            <p:nvPr userDrawn="1"/>
          </p:nvSpPr>
          <p:spPr bwMode="gray">
            <a:xfrm>
              <a:off x="15841663" y="4262438"/>
              <a:ext cx="80963" cy="635000"/>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68"/>
            <p:cNvSpPr>
              <a:spLocks/>
            </p:cNvSpPr>
            <p:nvPr userDrawn="1"/>
          </p:nvSpPr>
          <p:spPr bwMode="gray">
            <a:xfrm>
              <a:off x="15679738" y="2997200"/>
              <a:ext cx="652463" cy="752475"/>
            </a:xfrm>
            <a:custGeom>
              <a:avLst/>
              <a:gdLst>
                <a:gd name="T0" fmla="*/ 197 w 201"/>
                <a:gd name="T1" fmla="*/ 100 h 233"/>
                <a:gd name="T2" fmla="*/ 165 w 201"/>
                <a:gd name="T3" fmla="*/ 68 h 233"/>
                <a:gd name="T4" fmla="*/ 165 w 201"/>
                <a:gd name="T5" fmla="*/ 63 h 233"/>
                <a:gd name="T6" fmla="*/ 172 w 201"/>
                <a:gd name="T7" fmla="*/ 56 h 233"/>
                <a:gd name="T8" fmla="*/ 171 w 201"/>
                <a:gd name="T9" fmla="*/ 50 h 233"/>
                <a:gd name="T10" fmla="*/ 144 w 201"/>
                <a:gd name="T11" fmla="*/ 34 h 233"/>
                <a:gd name="T12" fmla="*/ 137 w 201"/>
                <a:gd name="T13" fmla="*/ 29 h 233"/>
                <a:gd name="T14" fmla="*/ 108 w 201"/>
                <a:gd name="T15" fmla="*/ 0 h 233"/>
                <a:gd name="T16" fmla="*/ 3 w 201"/>
                <a:gd name="T17" fmla="*/ 69 h 233"/>
                <a:gd name="T18" fmla="*/ 13 w 201"/>
                <a:gd name="T19" fmla="*/ 84 h 233"/>
                <a:gd name="T20" fmla="*/ 0 w 201"/>
                <a:gd name="T21" fmla="*/ 93 h 233"/>
                <a:gd name="T22" fmla="*/ 196 w 201"/>
                <a:gd name="T23" fmla="*/ 113 h 233"/>
                <a:gd name="T24" fmla="*/ 197 w 201"/>
                <a:gd name="T25" fmla="*/ 10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33">
                  <a:moveTo>
                    <a:pt x="197" y="100"/>
                  </a:moveTo>
                  <a:cubicBezTo>
                    <a:pt x="183" y="92"/>
                    <a:pt x="165" y="68"/>
                    <a:pt x="165" y="68"/>
                  </a:cubicBezTo>
                  <a:cubicBezTo>
                    <a:pt x="164" y="67"/>
                    <a:pt x="164" y="64"/>
                    <a:pt x="165" y="63"/>
                  </a:cubicBezTo>
                  <a:cubicBezTo>
                    <a:pt x="172" y="56"/>
                    <a:pt x="172" y="56"/>
                    <a:pt x="172" y="56"/>
                  </a:cubicBezTo>
                  <a:cubicBezTo>
                    <a:pt x="174" y="55"/>
                    <a:pt x="174" y="52"/>
                    <a:pt x="171" y="50"/>
                  </a:cubicBezTo>
                  <a:cubicBezTo>
                    <a:pt x="144" y="34"/>
                    <a:pt x="144" y="34"/>
                    <a:pt x="144" y="34"/>
                  </a:cubicBezTo>
                  <a:cubicBezTo>
                    <a:pt x="141" y="33"/>
                    <a:pt x="139" y="31"/>
                    <a:pt x="137" y="29"/>
                  </a:cubicBezTo>
                  <a:cubicBezTo>
                    <a:pt x="108" y="0"/>
                    <a:pt x="108" y="0"/>
                    <a:pt x="108" y="0"/>
                  </a:cubicBezTo>
                  <a:cubicBezTo>
                    <a:pt x="3" y="69"/>
                    <a:pt x="3" y="69"/>
                    <a:pt x="3" y="69"/>
                  </a:cubicBezTo>
                  <a:cubicBezTo>
                    <a:pt x="13" y="84"/>
                    <a:pt x="13" y="84"/>
                    <a:pt x="13" y="84"/>
                  </a:cubicBezTo>
                  <a:cubicBezTo>
                    <a:pt x="0" y="93"/>
                    <a:pt x="0" y="93"/>
                    <a:pt x="0" y="93"/>
                  </a:cubicBezTo>
                  <a:cubicBezTo>
                    <a:pt x="0" y="93"/>
                    <a:pt x="59" y="233"/>
                    <a:pt x="196" y="113"/>
                  </a:cubicBezTo>
                  <a:cubicBezTo>
                    <a:pt x="200" y="109"/>
                    <a:pt x="201" y="102"/>
                    <a:pt x="197" y="10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69"/>
            <p:cNvSpPr>
              <a:spLocks/>
            </p:cNvSpPr>
            <p:nvPr userDrawn="1"/>
          </p:nvSpPr>
          <p:spPr bwMode="gray">
            <a:xfrm>
              <a:off x="15635288" y="2913062"/>
              <a:ext cx="466725" cy="609600"/>
            </a:xfrm>
            <a:custGeom>
              <a:avLst/>
              <a:gdLst>
                <a:gd name="T0" fmla="*/ 10 w 144"/>
                <a:gd name="T1" fmla="*/ 65 h 189"/>
                <a:gd name="T2" fmla="*/ 65 w 144"/>
                <a:gd name="T3" fmla="*/ 14 h 189"/>
                <a:gd name="T4" fmla="*/ 128 w 144"/>
                <a:gd name="T5" fmla="*/ 15 h 189"/>
                <a:gd name="T6" fmla="*/ 102 w 144"/>
                <a:gd name="T7" fmla="*/ 46 h 189"/>
                <a:gd name="T8" fmla="*/ 85 w 144"/>
                <a:gd name="T9" fmla="*/ 72 h 189"/>
                <a:gd name="T10" fmla="*/ 115 w 144"/>
                <a:gd name="T11" fmla="*/ 101 h 189"/>
                <a:gd name="T12" fmla="*/ 109 w 144"/>
                <a:gd name="T13" fmla="*/ 110 h 189"/>
                <a:gd name="T14" fmla="*/ 103 w 144"/>
                <a:gd name="T15" fmla="*/ 111 h 189"/>
                <a:gd name="T16" fmla="*/ 72 w 144"/>
                <a:gd name="T17" fmla="*/ 110 h 189"/>
                <a:gd name="T18" fmla="*/ 83 w 144"/>
                <a:gd name="T19" fmla="*/ 136 h 189"/>
                <a:gd name="T20" fmla="*/ 106 w 144"/>
                <a:gd name="T21" fmla="*/ 144 h 189"/>
                <a:gd name="T22" fmla="*/ 107 w 144"/>
                <a:gd name="T23" fmla="*/ 188 h 189"/>
                <a:gd name="T24" fmla="*/ 32 w 144"/>
                <a:gd name="T25" fmla="*/ 161 h 189"/>
                <a:gd name="T26" fmla="*/ 5 w 144"/>
                <a:gd name="T27" fmla="*/ 83 h 189"/>
                <a:gd name="T28" fmla="*/ 10 w 144"/>
                <a:gd name="T29" fmla="*/ 6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89">
                  <a:moveTo>
                    <a:pt x="10" y="65"/>
                  </a:moveTo>
                  <a:cubicBezTo>
                    <a:pt x="21" y="43"/>
                    <a:pt x="32" y="26"/>
                    <a:pt x="65" y="14"/>
                  </a:cubicBezTo>
                  <a:cubicBezTo>
                    <a:pt x="100" y="0"/>
                    <a:pt x="123" y="7"/>
                    <a:pt x="128" y="15"/>
                  </a:cubicBezTo>
                  <a:cubicBezTo>
                    <a:pt x="144" y="39"/>
                    <a:pt x="117" y="41"/>
                    <a:pt x="102" y="46"/>
                  </a:cubicBezTo>
                  <a:cubicBezTo>
                    <a:pt x="76" y="53"/>
                    <a:pt x="80" y="67"/>
                    <a:pt x="85" y="72"/>
                  </a:cubicBezTo>
                  <a:cubicBezTo>
                    <a:pt x="115" y="101"/>
                    <a:pt x="115" y="101"/>
                    <a:pt x="115" y="101"/>
                  </a:cubicBezTo>
                  <a:cubicBezTo>
                    <a:pt x="109" y="110"/>
                    <a:pt x="109" y="110"/>
                    <a:pt x="109" y="110"/>
                  </a:cubicBezTo>
                  <a:cubicBezTo>
                    <a:pt x="107" y="112"/>
                    <a:pt x="105" y="112"/>
                    <a:pt x="103" y="111"/>
                  </a:cubicBezTo>
                  <a:cubicBezTo>
                    <a:pt x="97" y="107"/>
                    <a:pt x="81" y="98"/>
                    <a:pt x="72" y="110"/>
                  </a:cubicBezTo>
                  <a:cubicBezTo>
                    <a:pt x="63" y="123"/>
                    <a:pt x="75" y="133"/>
                    <a:pt x="83" y="136"/>
                  </a:cubicBezTo>
                  <a:cubicBezTo>
                    <a:pt x="91" y="139"/>
                    <a:pt x="100" y="137"/>
                    <a:pt x="106" y="144"/>
                  </a:cubicBezTo>
                  <a:cubicBezTo>
                    <a:pt x="109" y="148"/>
                    <a:pt x="126" y="168"/>
                    <a:pt x="107" y="188"/>
                  </a:cubicBezTo>
                  <a:cubicBezTo>
                    <a:pt x="73" y="189"/>
                    <a:pt x="49" y="176"/>
                    <a:pt x="32" y="161"/>
                  </a:cubicBezTo>
                  <a:cubicBezTo>
                    <a:pt x="11" y="141"/>
                    <a:pt x="0" y="112"/>
                    <a:pt x="5" y="83"/>
                  </a:cubicBezTo>
                  <a:cubicBezTo>
                    <a:pt x="6" y="77"/>
                    <a:pt x="8" y="71"/>
                    <a:pt x="10" y="65"/>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0"/>
            <p:cNvSpPr>
              <a:spLocks/>
            </p:cNvSpPr>
            <p:nvPr userDrawn="1"/>
          </p:nvSpPr>
          <p:spPr bwMode="gray">
            <a:xfrm>
              <a:off x="16065501" y="3125787"/>
              <a:ext cx="39688" cy="39688"/>
            </a:xfrm>
            <a:custGeom>
              <a:avLst/>
              <a:gdLst>
                <a:gd name="T0" fmla="*/ 11 w 12"/>
                <a:gd name="T1" fmla="*/ 3 h 12"/>
                <a:gd name="T2" fmla="*/ 9 w 12"/>
                <a:gd name="T3" fmla="*/ 10 h 12"/>
                <a:gd name="T4" fmla="*/ 2 w 12"/>
                <a:gd name="T5" fmla="*/ 9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2" y="9"/>
                    <a:pt x="9" y="10"/>
                  </a:cubicBezTo>
                  <a:cubicBezTo>
                    <a:pt x="7" y="12"/>
                    <a:pt x="3" y="11"/>
                    <a:pt x="2" y="9"/>
                  </a:cubicBezTo>
                  <a:cubicBezTo>
                    <a:pt x="0" y="6"/>
                    <a:pt x="1" y="3"/>
                    <a:pt x="4" y="1"/>
                  </a:cubicBezTo>
                  <a:cubicBezTo>
                    <a:pt x="6" y="0"/>
                    <a:pt x="9" y="1"/>
                    <a:pt x="1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1"/>
            <p:cNvSpPr>
              <a:spLocks/>
            </p:cNvSpPr>
            <p:nvPr userDrawn="1"/>
          </p:nvSpPr>
          <p:spPr bwMode="gray">
            <a:xfrm>
              <a:off x="16202026" y="3254375"/>
              <a:ext cx="71438" cy="58738"/>
            </a:xfrm>
            <a:custGeom>
              <a:avLst/>
              <a:gdLst>
                <a:gd name="T0" fmla="*/ 13 w 22"/>
                <a:gd name="T1" fmla="*/ 0 h 18"/>
                <a:gd name="T2" fmla="*/ 0 w 22"/>
                <a:gd name="T3" fmla="*/ 18 h 18"/>
                <a:gd name="T4" fmla="*/ 22 w 22"/>
                <a:gd name="T5" fmla="*/ 8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10" y="8"/>
                    <a:pt x="0" y="18"/>
                    <a:pt x="0" y="18"/>
                  </a:cubicBezTo>
                  <a:cubicBezTo>
                    <a:pt x="0" y="18"/>
                    <a:pt x="16" y="15"/>
                    <a:pt x="22" y="8"/>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210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57200" y="481082"/>
            <a:ext cx="1483418" cy="310896"/>
          </a:xfrm>
          <a:prstGeom prst="rect">
            <a:avLst/>
          </a:prstGeom>
        </p:spPr>
      </p:pic>
      <p:grpSp>
        <p:nvGrpSpPr>
          <p:cNvPr id="6" name="Group 5"/>
          <p:cNvGrpSpPr>
            <a:grpSpLocks noChangeAspect="1"/>
          </p:cNvGrpSpPr>
          <p:nvPr/>
        </p:nvGrpSpPr>
        <p:grpSpPr>
          <a:xfrm>
            <a:off x="7498383" y="2125664"/>
            <a:ext cx="4419820" cy="4023316"/>
            <a:chOff x="7498383" y="2125664"/>
            <a:chExt cx="4419820" cy="4023316"/>
          </a:xfrm>
        </p:grpSpPr>
        <p:sp>
          <p:nvSpPr>
            <p:cNvPr id="39" name="Freeform 251"/>
            <p:cNvSpPr>
              <a:spLocks/>
            </p:cNvSpPr>
            <p:nvPr userDrawn="1"/>
          </p:nvSpPr>
          <p:spPr bwMode="gray">
            <a:xfrm>
              <a:off x="9263203" y="2401659"/>
              <a:ext cx="42761" cy="478135"/>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52"/>
            <p:cNvSpPr>
              <a:spLocks/>
            </p:cNvSpPr>
            <p:nvPr userDrawn="1"/>
          </p:nvSpPr>
          <p:spPr bwMode="gray">
            <a:xfrm>
              <a:off x="9119373" y="2393883"/>
              <a:ext cx="178814" cy="54421"/>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53"/>
            <p:cNvSpPr>
              <a:spLocks/>
            </p:cNvSpPr>
            <p:nvPr userDrawn="1"/>
          </p:nvSpPr>
          <p:spPr bwMode="gray">
            <a:xfrm>
              <a:off x="9267089" y="2397772"/>
              <a:ext cx="120507" cy="15549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254"/>
            <p:cNvSpPr>
              <a:spLocks/>
            </p:cNvSpPr>
            <p:nvPr userDrawn="1"/>
          </p:nvSpPr>
          <p:spPr bwMode="gray">
            <a:xfrm>
              <a:off x="9267089" y="2250057"/>
              <a:ext cx="77745" cy="171040"/>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255"/>
            <p:cNvSpPr>
              <a:spLocks/>
            </p:cNvSpPr>
            <p:nvPr userDrawn="1"/>
          </p:nvSpPr>
          <p:spPr bwMode="gray">
            <a:xfrm>
              <a:off x="8905575" y="2479404"/>
              <a:ext cx="50535" cy="377066"/>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256"/>
            <p:cNvSpPr>
              <a:spLocks/>
            </p:cNvSpPr>
            <p:nvPr userDrawn="1"/>
          </p:nvSpPr>
          <p:spPr bwMode="gray">
            <a:xfrm>
              <a:off x="8909461" y="2463855"/>
              <a:ext cx="202138" cy="112732"/>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257"/>
            <p:cNvSpPr>
              <a:spLocks/>
            </p:cNvSpPr>
            <p:nvPr userDrawn="1"/>
          </p:nvSpPr>
          <p:spPr bwMode="gray">
            <a:xfrm>
              <a:off x="8897800" y="2292815"/>
              <a:ext cx="50535" cy="202138"/>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258"/>
            <p:cNvSpPr>
              <a:spLocks/>
            </p:cNvSpPr>
            <p:nvPr userDrawn="1"/>
          </p:nvSpPr>
          <p:spPr bwMode="gray">
            <a:xfrm>
              <a:off x="8773408" y="2471629"/>
              <a:ext cx="174928" cy="15549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259"/>
            <p:cNvSpPr>
              <a:spLocks/>
            </p:cNvSpPr>
            <p:nvPr userDrawn="1"/>
          </p:nvSpPr>
          <p:spPr bwMode="gray">
            <a:xfrm>
              <a:off x="9523649" y="2378334"/>
              <a:ext cx="46647" cy="400389"/>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260"/>
            <p:cNvSpPr>
              <a:spLocks/>
            </p:cNvSpPr>
            <p:nvPr userDrawn="1"/>
          </p:nvSpPr>
          <p:spPr bwMode="gray">
            <a:xfrm>
              <a:off x="9469227" y="2211183"/>
              <a:ext cx="101069" cy="18270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61"/>
            <p:cNvSpPr>
              <a:spLocks/>
            </p:cNvSpPr>
            <p:nvPr userDrawn="1"/>
          </p:nvSpPr>
          <p:spPr bwMode="gray">
            <a:xfrm>
              <a:off x="9418694" y="2355011"/>
              <a:ext cx="143830" cy="163265"/>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262"/>
            <p:cNvSpPr>
              <a:spLocks/>
            </p:cNvSpPr>
            <p:nvPr userDrawn="1"/>
          </p:nvSpPr>
          <p:spPr bwMode="gray">
            <a:xfrm>
              <a:off x="9543087" y="2355011"/>
              <a:ext cx="182703" cy="46647"/>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Oval 263"/>
            <p:cNvSpPr>
              <a:spLocks noChangeArrowheads="1"/>
            </p:cNvSpPr>
            <p:nvPr userDrawn="1"/>
          </p:nvSpPr>
          <p:spPr bwMode="gray">
            <a:xfrm>
              <a:off x="7852125" y="2813709"/>
              <a:ext cx="3354710" cy="3335271"/>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2" name="Freeform 264"/>
            <p:cNvSpPr>
              <a:spLocks/>
            </p:cNvSpPr>
            <p:nvPr userDrawn="1"/>
          </p:nvSpPr>
          <p:spPr bwMode="gray">
            <a:xfrm>
              <a:off x="8038714" y="3000297"/>
              <a:ext cx="3168121" cy="3148683"/>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Oval 265"/>
            <p:cNvSpPr>
              <a:spLocks noChangeArrowheads="1"/>
            </p:cNvSpPr>
            <p:nvPr userDrawn="1"/>
          </p:nvSpPr>
          <p:spPr bwMode="gray">
            <a:xfrm>
              <a:off x="9379821" y="3773864"/>
              <a:ext cx="268222" cy="264333"/>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4" name="Freeform 266"/>
            <p:cNvSpPr>
              <a:spLocks/>
            </p:cNvSpPr>
            <p:nvPr userDrawn="1"/>
          </p:nvSpPr>
          <p:spPr bwMode="gray">
            <a:xfrm>
              <a:off x="9492550" y="3773864"/>
              <a:ext cx="155491" cy="264333"/>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5" name="Freeform 267"/>
            <p:cNvSpPr>
              <a:spLocks/>
            </p:cNvSpPr>
            <p:nvPr userDrawn="1"/>
          </p:nvSpPr>
          <p:spPr bwMode="gray">
            <a:xfrm>
              <a:off x="9500326" y="3859384"/>
              <a:ext cx="23323" cy="310981"/>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268"/>
            <p:cNvSpPr>
              <a:spLocks/>
            </p:cNvSpPr>
            <p:nvPr userDrawn="1"/>
          </p:nvSpPr>
          <p:spPr bwMode="gray">
            <a:xfrm>
              <a:off x="9449792" y="3925466"/>
              <a:ext cx="116618" cy="77745"/>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Oval 269"/>
            <p:cNvSpPr>
              <a:spLocks noChangeArrowheads="1"/>
            </p:cNvSpPr>
            <p:nvPr userDrawn="1"/>
          </p:nvSpPr>
          <p:spPr bwMode="gray">
            <a:xfrm>
              <a:off x="9628606" y="3377363"/>
              <a:ext cx="342079" cy="345968"/>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8" name="Freeform 270"/>
            <p:cNvSpPr>
              <a:spLocks/>
            </p:cNvSpPr>
            <p:nvPr userDrawn="1"/>
          </p:nvSpPr>
          <p:spPr bwMode="gray">
            <a:xfrm>
              <a:off x="9772434" y="3377363"/>
              <a:ext cx="198252" cy="345968"/>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9" name="Freeform 271"/>
            <p:cNvSpPr>
              <a:spLocks/>
            </p:cNvSpPr>
            <p:nvPr userDrawn="1"/>
          </p:nvSpPr>
          <p:spPr bwMode="gray">
            <a:xfrm>
              <a:off x="9791871" y="3490093"/>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272"/>
            <p:cNvSpPr>
              <a:spLocks/>
            </p:cNvSpPr>
            <p:nvPr userDrawn="1"/>
          </p:nvSpPr>
          <p:spPr bwMode="gray">
            <a:xfrm>
              <a:off x="9725787" y="3583386"/>
              <a:ext cx="136056" cy="85519"/>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Oval 273"/>
            <p:cNvSpPr>
              <a:spLocks noChangeArrowheads="1"/>
            </p:cNvSpPr>
            <p:nvPr userDrawn="1"/>
          </p:nvSpPr>
          <p:spPr bwMode="gray">
            <a:xfrm>
              <a:off x="9239880" y="3144127"/>
              <a:ext cx="345968" cy="342079"/>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62" name="Freeform 274"/>
            <p:cNvSpPr>
              <a:spLocks/>
            </p:cNvSpPr>
            <p:nvPr userDrawn="1"/>
          </p:nvSpPr>
          <p:spPr bwMode="gray">
            <a:xfrm>
              <a:off x="9387596" y="3144127"/>
              <a:ext cx="198252" cy="342079"/>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63" name="Freeform 275"/>
            <p:cNvSpPr>
              <a:spLocks/>
            </p:cNvSpPr>
            <p:nvPr userDrawn="1"/>
          </p:nvSpPr>
          <p:spPr bwMode="gray">
            <a:xfrm>
              <a:off x="9403145" y="3256856"/>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276"/>
            <p:cNvSpPr>
              <a:spLocks/>
            </p:cNvSpPr>
            <p:nvPr userDrawn="1"/>
          </p:nvSpPr>
          <p:spPr bwMode="gray">
            <a:xfrm>
              <a:off x="9337061" y="3350151"/>
              <a:ext cx="139942" cy="81633"/>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277"/>
            <p:cNvSpPr>
              <a:spLocks/>
            </p:cNvSpPr>
            <p:nvPr userDrawn="1"/>
          </p:nvSpPr>
          <p:spPr bwMode="gray">
            <a:xfrm>
              <a:off x="8497411" y="2646557"/>
              <a:ext cx="1597667" cy="551991"/>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66" name="Rectangle 278"/>
            <p:cNvSpPr>
              <a:spLocks noChangeArrowheads="1"/>
            </p:cNvSpPr>
            <p:nvPr userDrawn="1"/>
          </p:nvSpPr>
          <p:spPr bwMode="gray">
            <a:xfrm>
              <a:off x="8524623" y="3159676"/>
              <a:ext cx="34986" cy="1166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Oval 279"/>
            <p:cNvSpPr>
              <a:spLocks noChangeArrowheads="1"/>
            </p:cNvSpPr>
            <p:nvPr userDrawn="1"/>
          </p:nvSpPr>
          <p:spPr bwMode="gray">
            <a:xfrm>
              <a:off x="8373019" y="2837032"/>
              <a:ext cx="338193" cy="3381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Rectangle 280"/>
            <p:cNvSpPr>
              <a:spLocks noChangeArrowheads="1"/>
            </p:cNvSpPr>
            <p:nvPr userDrawn="1"/>
          </p:nvSpPr>
          <p:spPr bwMode="gray">
            <a:xfrm>
              <a:off x="8516849" y="2907002"/>
              <a:ext cx="54421" cy="194363"/>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281"/>
            <p:cNvSpPr>
              <a:spLocks/>
            </p:cNvSpPr>
            <p:nvPr userDrawn="1"/>
          </p:nvSpPr>
          <p:spPr bwMode="gray">
            <a:xfrm>
              <a:off x="8427441" y="2976974"/>
              <a:ext cx="229349" cy="58310"/>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Rectangle 282"/>
            <p:cNvSpPr>
              <a:spLocks noChangeArrowheads="1"/>
            </p:cNvSpPr>
            <p:nvPr userDrawn="1"/>
          </p:nvSpPr>
          <p:spPr bwMode="gray">
            <a:xfrm>
              <a:off x="7848239" y="3552289"/>
              <a:ext cx="462586"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Rectangle 283"/>
            <p:cNvSpPr>
              <a:spLocks noChangeArrowheads="1"/>
            </p:cNvSpPr>
            <p:nvPr userDrawn="1"/>
          </p:nvSpPr>
          <p:spPr bwMode="gray">
            <a:xfrm>
              <a:off x="7848239" y="3552289"/>
              <a:ext cx="462586"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Rectangle 284"/>
            <p:cNvSpPr>
              <a:spLocks noChangeArrowheads="1"/>
            </p:cNvSpPr>
            <p:nvPr userDrawn="1"/>
          </p:nvSpPr>
          <p:spPr bwMode="gray">
            <a:xfrm>
              <a:off x="7925985"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Rectangle 285"/>
            <p:cNvSpPr>
              <a:spLocks noChangeArrowheads="1"/>
            </p:cNvSpPr>
            <p:nvPr userDrawn="1"/>
          </p:nvSpPr>
          <p:spPr bwMode="gray">
            <a:xfrm>
              <a:off x="8011504"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Rectangle 286"/>
            <p:cNvSpPr>
              <a:spLocks noChangeArrowheads="1"/>
            </p:cNvSpPr>
            <p:nvPr userDrawn="1"/>
          </p:nvSpPr>
          <p:spPr bwMode="gray">
            <a:xfrm>
              <a:off x="8100911"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Rectangle 287"/>
            <p:cNvSpPr>
              <a:spLocks noChangeArrowheads="1"/>
            </p:cNvSpPr>
            <p:nvPr userDrawn="1"/>
          </p:nvSpPr>
          <p:spPr bwMode="gray">
            <a:xfrm>
              <a:off x="819031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Rectangle 288"/>
            <p:cNvSpPr>
              <a:spLocks noChangeArrowheads="1"/>
            </p:cNvSpPr>
            <p:nvPr userDrawn="1"/>
          </p:nvSpPr>
          <p:spPr bwMode="gray">
            <a:xfrm>
              <a:off x="8769519" y="3552289"/>
              <a:ext cx="458698"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Rectangle 289"/>
            <p:cNvSpPr>
              <a:spLocks noChangeArrowheads="1"/>
            </p:cNvSpPr>
            <p:nvPr userDrawn="1"/>
          </p:nvSpPr>
          <p:spPr bwMode="gray">
            <a:xfrm>
              <a:off x="8769519" y="3552289"/>
              <a:ext cx="458698"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Rectangle 290"/>
            <p:cNvSpPr>
              <a:spLocks noChangeArrowheads="1"/>
            </p:cNvSpPr>
            <p:nvPr userDrawn="1"/>
          </p:nvSpPr>
          <p:spPr bwMode="gray">
            <a:xfrm>
              <a:off x="8310823" y="3303503"/>
              <a:ext cx="462586" cy="94071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Rectangle 291"/>
            <p:cNvSpPr>
              <a:spLocks noChangeArrowheads="1"/>
            </p:cNvSpPr>
            <p:nvPr userDrawn="1"/>
          </p:nvSpPr>
          <p:spPr bwMode="gray">
            <a:xfrm>
              <a:off x="8384682"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Rectangle 292"/>
            <p:cNvSpPr>
              <a:spLocks noChangeArrowheads="1"/>
            </p:cNvSpPr>
            <p:nvPr userDrawn="1"/>
          </p:nvSpPr>
          <p:spPr bwMode="gray">
            <a:xfrm>
              <a:off x="8474088"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Rectangle 293"/>
            <p:cNvSpPr>
              <a:spLocks noChangeArrowheads="1"/>
            </p:cNvSpPr>
            <p:nvPr userDrawn="1"/>
          </p:nvSpPr>
          <p:spPr bwMode="gray">
            <a:xfrm>
              <a:off x="8563496"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Rectangle 294"/>
            <p:cNvSpPr>
              <a:spLocks noChangeArrowheads="1"/>
            </p:cNvSpPr>
            <p:nvPr userDrawn="1"/>
          </p:nvSpPr>
          <p:spPr bwMode="gray">
            <a:xfrm>
              <a:off x="8649016"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Rectangle 295"/>
            <p:cNvSpPr>
              <a:spLocks noChangeArrowheads="1"/>
            </p:cNvSpPr>
            <p:nvPr userDrawn="1"/>
          </p:nvSpPr>
          <p:spPr bwMode="gray">
            <a:xfrm>
              <a:off x="8384682"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Rectangle 296"/>
            <p:cNvSpPr>
              <a:spLocks noChangeArrowheads="1"/>
            </p:cNvSpPr>
            <p:nvPr userDrawn="1"/>
          </p:nvSpPr>
          <p:spPr bwMode="gray">
            <a:xfrm>
              <a:off x="8474088"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Rectangle 297"/>
            <p:cNvSpPr>
              <a:spLocks noChangeArrowheads="1"/>
            </p:cNvSpPr>
            <p:nvPr userDrawn="1"/>
          </p:nvSpPr>
          <p:spPr bwMode="gray">
            <a:xfrm>
              <a:off x="8563496"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Rectangle 298"/>
            <p:cNvSpPr>
              <a:spLocks noChangeArrowheads="1"/>
            </p:cNvSpPr>
            <p:nvPr userDrawn="1"/>
          </p:nvSpPr>
          <p:spPr bwMode="gray">
            <a:xfrm>
              <a:off x="8649016"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Rectangle 299"/>
            <p:cNvSpPr>
              <a:spLocks noChangeArrowheads="1"/>
            </p:cNvSpPr>
            <p:nvPr userDrawn="1"/>
          </p:nvSpPr>
          <p:spPr bwMode="gray">
            <a:xfrm>
              <a:off x="8384682"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Rectangle 300"/>
            <p:cNvSpPr>
              <a:spLocks noChangeArrowheads="1"/>
            </p:cNvSpPr>
            <p:nvPr userDrawn="1"/>
          </p:nvSpPr>
          <p:spPr bwMode="gray">
            <a:xfrm>
              <a:off x="8474088"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Rectangle 301"/>
            <p:cNvSpPr>
              <a:spLocks noChangeArrowheads="1"/>
            </p:cNvSpPr>
            <p:nvPr userDrawn="1"/>
          </p:nvSpPr>
          <p:spPr bwMode="gray">
            <a:xfrm>
              <a:off x="8563496"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Rectangle 302"/>
            <p:cNvSpPr>
              <a:spLocks noChangeArrowheads="1"/>
            </p:cNvSpPr>
            <p:nvPr userDrawn="1"/>
          </p:nvSpPr>
          <p:spPr bwMode="gray">
            <a:xfrm>
              <a:off x="8649016"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Rectangle 303"/>
            <p:cNvSpPr>
              <a:spLocks noChangeArrowheads="1"/>
            </p:cNvSpPr>
            <p:nvPr userDrawn="1"/>
          </p:nvSpPr>
          <p:spPr bwMode="gray">
            <a:xfrm>
              <a:off x="8384682"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Rectangle 304"/>
            <p:cNvSpPr>
              <a:spLocks noChangeArrowheads="1"/>
            </p:cNvSpPr>
            <p:nvPr userDrawn="1"/>
          </p:nvSpPr>
          <p:spPr bwMode="gray">
            <a:xfrm>
              <a:off x="8474088"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Rectangle 305"/>
            <p:cNvSpPr>
              <a:spLocks noChangeArrowheads="1"/>
            </p:cNvSpPr>
            <p:nvPr userDrawn="1"/>
          </p:nvSpPr>
          <p:spPr bwMode="gray">
            <a:xfrm>
              <a:off x="8563496"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306"/>
            <p:cNvSpPr>
              <a:spLocks noChangeArrowheads="1"/>
            </p:cNvSpPr>
            <p:nvPr userDrawn="1"/>
          </p:nvSpPr>
          <p:spPr bwMode="gray">
            <a:xfrm>
              <a:off x="8649016"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Rectangle 307"/>
            <p:cNvSpPr>
              <a:spLocks noChangeArrowheads="1"/>
            </p:cNvSpPr>
            <p:nvPr userDrawn="1"/>
          </p:nvSpPr>
          <p:spPr bwMode="gray">
            <a:xfrm>
              <a:off x="8384682"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Rectangle 308"/>
            <p:cNvSpPr>
              <a:spLocks noChangeArrowheads="1"/>
            </p:cNvSpPr>
            <p:nvPr userDrawn="1"/>
          </p:nvSpPr>
          <p:spPr bwMode="gray">
            <a:xfrm>
              <a:off x="8474088"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309"/>
            <p:cNvSpPr>
              <a:spLocks noChangeArrowheads="1"/>
            </p:cNvSpPr>
            <p:nvPr userDrawn="1"/>
          </p:nvSpPr>
          <p:spPr bwMode="gray">
            <a:xfrm>
              <a:off x="8563496"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310"/>
            <p:cNvSpPr>
              <a:spLocks noChangeArrowheads="1"/>
            </p:cNvSpPr>
            <p:nvPr userDrawn="1"/>
          </p:nvSpPr>
          <p:spPr bwMode="gray">
            <a:xfrm>
              <a:off x="8649016"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311"/>
            <p:cNvSpPr>
              <a:spLocks noChangeArrowheads="1"/>
            </p:cNvSpPr>
            <p:nvPr userDrawn="1"/>
          </p:nvSpPr>
          <p:spPr bwMode="gray">
            <a:xfrm>
              <a:off x="8384682"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Rectangle 312"/>
            <p:cNvSpPr>
              <a:spLocks noChangeArrowheads="1"/>
            </p:cNvSpPr>
            <p:nvPr userDrawn="1"/>
          </p:nvSpPr>
          <p:spPr bwMode="gray">
            <a:xfrm>
              <a:off x="8474088"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Rectangle 313"/>
            <p:cNvSpPr>
              <a:spLocks noChangeArrowheads="1"/>
            </p:cNvSpPr>
            <p:nvPr userDrawn="1"/>
          </p:nvSpPr>
          <p:spPr bwMode="gray">
            <a:xfrm>
              <a:off x="8563496"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Rectangle 314"/>
            <p:cNvSpPr>
              <a:spLocks noChangeArrowheads="1"/>
            </p:cNvSpPr>
            <p:nvPr userDrawn="1"/>
          </p:nvSpPr>
          <p:spPr bwMode="gray">
            <a:xfrm>
              <a:off x="8649016"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Rectangle 315"/>
            <p:cNvSpPr>
              <a:spLocks noChangeArrowheads="1"/>
            </p:cNvSpPr>
            <p:nvPr userDrawn="1"/>
          </p:nvSpPr>
          <p:spPr bwMode="gray">
            <a:xfrm>
              <a:off x="8384682"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 name="Rectangle 316"/>
            <p:cNvSpPr>
              <a:spLocks noChangeArrowheads="1"/>
            </p:cNvSpPr>
            <p:nvPr userDrawn="1"/>
          </p:nvSpPr>
          <p:spPr bwMode="gray">
            <a:xfrm>
              <a:off x="8474088"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Rectangle 317"/>
            <p:cNvSpPr>
              <a:spLocks noChangeArrowheads="1"/>
            </p:cNvSpPr>
            <p:nvPr userDrawn="1"/>
          </p:nvSpPr>
          <p:spPr bwMode="gray">
            <a:xfrm>
              <a:off x="8563496"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Rectangle 318"/>
            <p:cNvSpPr>
              <a:spLocks noChangeArrowheads="1"/>
            </p:cNvSpPr>
            <p:nvPr userDrawn="1"/>
          </p:nvSpPr>
          <p:spPr bwMode="gray">
            <a:xfrm>
              <a:off x="8649016"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Rectangle 319"/>
            <p:cNvSpPr>
              <a:spLocks noChangeArrowheads="1"/>
            </p:cNvSpPr>
            <p:nvPr userDrawn="1"/>
          </p:nvSpPr>
          <p:spPr bwMode="gray">
            <a:xfrm>
              <a:off x="7848239" y="3509530"/>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Rectangle 320"/>
            <p:cNvSpPr>
              <a:spLocks noChangeArrowheads="1"/>
            </p:cNvSpPr>
            <p:nvPr userDrawn="1"/>
          </p:nvSpPr>
          <p:spPr bwMode="gray">
            <a:xfrm>
              <a:off x="8310823" y="3256856"/>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Rectangle 321"/>
            <p:cNvSpPr>
              <a:spLocks noChangeArrowheads="1"/>
            </p:cNvSpPr>
            <p:nvPr userDrawn="1"/>
          </p:nvSpPr>
          <p:spPr bwMode="gray">
            <a:xfrm>
              <a:off x="8773408" y="3509530"/>
              <a:ext cx="454812"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Rectangle 322"/>
            <p:cNvSpPr>
              <a:spLocks noChangeArrowheads="1"/>
            </p:cNvSpPr>
            <p:nvPr userDrawn="1"/>
          </p:nvSpPr>
          <p:spPr bwMode="gray">
            <a:xfrm>
              <a:off x="8843379"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Rectangle 323"/>
            <p:cNvSpPr>
              <a:spLocks noChangeArrowheads="1"/>
            </p:cNvSpPr>
            <p:nvPr userDrawn="1"/>
          </p:nvSpPr>
          <p:spPr bwMode="gray">
            <a:xfrm>
              <a:off x="8932784"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Rectangle 324"/>
            <p:cNvSpPr>
              <a:spLocks noChangeArrowheads="1"/>
            </p:cNvSpPr>
            <p:nvPr userDrawn="1"/>
          </p:nvSpPr>
          <p:spPr bwMode="gray">
            <a:xfrm>
              <a:off x="9018305"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Rectangle 325"/>
            <p:cNvSpPr>
              <a:spLocks noChangeArrowheads="1"/>
            </p:cNvSpPr>
            <p:nvPr userDrawn="1"/>
          </p:nvSpPr>
          <p:spPr bwMode="gray">
            <a:xfrm>
              <a:off x="911159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Rectangle 326"/>
            <p:cNvSpPr>
              <a:spLocks noChangeArrowheads="1"/>
            </p:cNvSpPr>
            <p:nvPr userDrawn="1"/>
          </p:nvSpPr>
          <p:spPr bwMode="gray">
            <a:xfrm>
              <a:off x="7723848" y="4244222"/>
              <a:ext cx="1636539"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Freeform 327"/>
            <p:cNvSpPr>
              <a:spLocks/>
            </p:cNvSpPr>
            <p:nvPr userDrawn="1"/>
          </p:nvSpPr>
          <p:spPr bwMode="gray">
            <a:xfrm>
              <a:off x="9857954" y="2230619"/>
              <a:ext cx="1306120" cy="664724"/>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Freeform 328"/>
            <p:cNvSpPr>
              <a:spLocks/>
            </p:cNvSpPr>
            <p:nvPr userDrawn="1"/>
          </p:nvSpPr>
          <p:spPr bwMode="gray">
            <a:xfrm>
              <a:off x="10339974" y="2156762"/>
              <a:ext cx="23323" cy="275998"/>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Oval 329"/>
            <p:cNvSpPr>
              <a:spLocks noChangeArrowheads="1"/>
            </p:cNvSpPr>
            <p:nvPr userDrawn="1"/>
          </p:nvSpPr>
          <p:spPr bwMode="gray">
            <a:xfrm>
              <a:off x="9881277" y="2125664"/>
              <a:ext cx="940717" cy="8940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330"/>
            <p:cNvSpPr>
              <a:spLocks/>
            </p:cNvSpPr>
            <p:nvPr userDrawn="1"/>
          </p:nvSpPr>
          <p:spPr bwMode="gray">
            <a:xfrm>
              <a:off x="9861843" y="2397772"/>
              <a:ext cx="594752" cy="377066"/>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331"/>
            <p:cNvSpPr>
              <a:spLocks/>
            </p:cNvSpPr>
            <p:nvPr userDrawn="1"/>
          </p:nvSpPr>
          <p:spPr bwMode="gray">
            <a:xfrm>
              <a:off x="9861843" y="2397772"/>
              <a:ext cx="532556" cy="377066"/>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332"/>
            <p:cNvSpPr>
              <a:spLocks/>
            </p:cNvSpPr>
            <p:nvPr userDrawn="1"/>
          </p:nvSpPr>
          <p:spPr bwMode="gray">
            <a:xfrm>
              <a:off x="11377875" y="2331688"/>
              <a:ext cx="509233" cy="27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333"/>
            <p:cNvSpPr>
              <a:spLocks/>
            </p:cNvSpPr>
            <p:nvPr userDrawn="1"/>
          </p:nvSpPr>
          <p:spPr bwMode="gray">
            <a:xfrm>
              <a:off x="11276805" y="2421096"/>
              <a:ext cx="509233" cy="19437"/>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 name="Freeform 334"/>
            <p:cNvSpPr>
              <a:spLocks/>
            </p:cNvSpPr>
            <p:nvPr userDrawn="1"/>
          </p:nvSpPr>
          <p:spPr bwMode="gray">
            <a:xfrm>
              <a:off x="10417720" y="5223811"/>
              <a:ext cx="69970" cy="334305"/>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Freeform 335"/>
            <p:cNvSpPr>
              <a:spLocks/>
            </p:cNvSpPr>
            <p:nvPr userDrawn="1"/>
          </p:nvSpPr>
          <p:spPr bwMode="gray">
            <a:xfrm>
              <a:off x="10417720" y="5223811"/>
              <a:ext cx="34986" cy="334305"/>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336"/>
            <p:cNvSpPr>
              <a:spLocks/>
            </p:cNvSpPr>
            <p:nvPr userDrawn="1"/>
          </p:nvSpPr>
          <p:spPr bwMode="gray">
            <a:xfrm>
              <a:off x="9947362" y="4722355"/>
              <a:ext cx="256559" cy="25655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337"/>
            <p:cNvSpPr>
              <a:spLocks/>
            </p:cNvSpPr>
            <p:nvPr userDrawn="1"/>
          </p:nvSpPr>
          <p:spPr bwMode="gray">
            <a:xfrm>
              <a:off x="9519763" y="4294757"/>
              <a:ext cx="497570" cy="497570"/>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338"/>
            <p:cNvSpPr>
              <a:spLocks/>
            </p:cNvSpPr>
            <p:nvPr userDrawn="1"/>
          </p:nvSpPr>
          <p:spPr bwMode="gray">
            <a:xfrm>
              <a:off x="10071755" y="4846748"/>
              <a:ext cx="843538" cy="835763"/>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339"/>
            <p:cNvSpPr>
              <a:spLocks/>
            </p:cNvSpPr>
            <p:nvPr userDrawn="1"/>
          </p:nvSpPr>
          <p:spPr bwMode="gray">
            <a:xfrm>
              <a:off x="9916264" y="4695144"/>
              <a:ext cx="147716" cy="139942"/>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340"/>
            <p:cNvSpPr>
              <a:spLocks/>
            </p:cNvSpPr>
            <p:nvPr userDrawn="1"/>
          </p:nvSpPr>
          <p:spPr bwMode="gray">
            <a:xfrm>
              <a:off x="9628606" y="4407487"/>
              <a:ext cx="112732" cy="112732"/>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341"/>
            <p:cNvSpPr>
              <a:spLocks/>
            </p:cNvSpPr>
            <p:nvPr userDrawn="1"/>
          </p:nvSpPr>
          <p:spPr bwMode="gray">
            <a:xfrm>
              <a:off x="10161160" y="4854523"/>
              <a:ext cx="754129" cy="715257"/>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342"/>
            <p:cNvSpPr>
              <a:spLocks/>
            </p:cNvSpPr>
            <p:nvPr userDrawn="1"/>
          </p:nvSpPr>
          <p:spPr bwMode="gray">
            <a:xfrm>
              <a:off x="10079529" y="4932267"/>
              <a:ext cx="719145" cy="750243"/>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343"/>
            <p:cNvSpPr>
              <a:spLocks/>
            </p:cNvSpPr>
            <p:nvPr userDrawn="1"/>
          </p:nvSpPr>
          <p:spPr bwMode="gray">
            <a:xfrm>
              <a:off x="10235020" y="5558116"/>
              <a:ext cx="711370" cy="104958"/>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Oval 344"/>
            <p:cNvSpPr>
              <a:spLocks noChangeArrowheads="1"/>
            </p:cNvSpPr>
            <p:nvPr userDrawn="1"/>
          </p:nvSpPr>
          <p:spPr bwMode="gray">
            <a:xfrm>
              <a:off x="9908489"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3" name="Oval 345"/>
            <p:cNvSpPr>
              <a:spLocks noChangeArrowheads="1"/>
            </p:cNvSpPr>
            <p:nvPr userDrawn="1"/>
          </p:nvSpPr>
          <p:spPr bwMode="gray">
            <a:xfrm>
              <a:off x="1031665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Oval 346"/>
            <p:cNvSpPr>
              <a:spLocks noChangeArrowheads="1"/>
            </p:cNvSpPr>
            <p:nvPr userDrawn="1"/>
          </p:nvSpPr>
          <p:spPr bwMode="gray">
            <a:xfrm>
              <a:off x="10627632"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347"/>
            <p:cNvSpPr>
              <a:spLocks/>
            </p:cNvSpPr>
            <p:nvPr userDrawn="1"/>
          </p:nvSpPr>
          <p:spPr bwMode="gray">
            <a:xfrm>
              <a:off x="9756885" y="5363753"/>
              <a:ext cx="369291" cy="435373"/>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348"/>
            <p:cNvSpPr>
              <a:spLocks/>
            </p:cNvSpPr>
            <p:nvPr userDrawn="1"/>
          </p:nvSpPr>
          <p:spPr bwMode="gray">
            <a:xfrm>
              <a:off x="10122287" y="5663073"/>
              <a:ext cx="38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Freeform 349"/>
            <p:cNvSpPr>
              <a:spLocks/>
            </p:cNvSpPr>
            <p:nvPr userDrawn="1"/>
          </p:nvSpPr>
          <p:spPr bwMode="gray">
            <a:xfrm>
              <a:off x="9756885" y="5355979"/>
              <a:ext cx="139942" cy="435373"/>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Freeform 350"/>
            <p:cNvSpPr>
              <a:spLocks/>
            </p:cNvSpPr>
            <p:nvPr userDrawn="1"/>
          </p:nvSpPr>
          <p:spPr bwMode="gray">
            <a:xfrm>
              <a:off x="9994009" y="5355979"/>
              <a:ext cx="971815" cy="435373"/>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Freeform 351"/>
            <p:cNvSpPr>
              <a:spLocks/>
            </p:cNvSpPr>
            <p:nvPr userDrawn="1"/>
          </p:nvSpPr>
          <p:spPr bwMode="gray">
            <a:xfrm>
              <a:off x="9994009" y="5355979"/>
              <a:ext cx="322644" cy="435373"/>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Freeform 352"/>
            <p:cNvSpPr>
              <a:spLocks/>
            </p:cNvSpPr>
            <p:nvPr userDrawn="1"/>
          </p:nvSpPr>
          <p:spPr bwMode="gray">
            <a:xfrm>
              <a:off x="10017332" y="57719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Freeform 353"/>
            <p:cNvSpPr>
              <a:spLocks/>
            </p:cNvSpPr>
            <p:nvPr userDrawn="1"/>
          </p:nvSpPr>
          <p:spPr bwMode="gray">
            <a:xfrm>
              <a:off x="10017332" y="5771917"/>
              <a:ext cx="0" cy="3888"/>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Freeform 354"/>
            <p:cNvSpPr>
              <a:spLocks/>
            </p:cNvSpPr>
            <p:nvPr userDrawn="1"/>
          </p:nvSpPr>
          <p:spPr bwMode="gray">
            <a:xfrm>
              <a:off x="10017332" y="5764142"/>
              <a:ext cx="0" cy="38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Freeform 355"/>
            <p:cNvSpPr>
              <a:spLocks/>
            </p:cNvSpPr>
            <p:nvPr userDrawn="1"/>
          </p:nvSpPr>
          <p:spPr bwMode="gray">
            <a:xfrm>
              <a:off x="10017332" y="578357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Freeform 356"/>
            <p:cNvSpPr>
              <a:spLocks/>
            </p:cNvSpPr>
            <p:nvPr userDrawn="1"/>
          </p:nvSpPr>
          <p:spPr bwMode="gray">
            <a:xfrm>
              <a:off x="10036767" y="5663073"/>
              <a:ext cx="929057" cy="12828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5" name="Freeform 357"/>
            <p:cNvSpPr>
              <a:spLocks/>
            </p:cNvSpPr>
            <p:nvPr userDrawn="1"/>
          </p:nvSpPr>
          <p:spPr bwMode="gray">
            <a:xfrm>
              <a:off x="10056206" y="5402626"/>
              <a:ext cx="217686" cy="260447"/>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6" name="Freeform 358"/>
            <p:cNvSpPr>
              <a:spLocks/>
            </p:cNvSpPr>
            <p:nvPr userDrawn="1"/>
          </p:nvSpPr>
          <p:spPr bwMode="gray">
            <a:xfrm>
              <a:off x="10056206" y="5402626"/>
              <a:ext cx="217686" cy="260447"/>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7" name="Oval 359"/>
            <p:cNvSpPr>
              <a:spLocks noChangeArrowheads="1"/>
            </p:cNvSpPr>
            <p:nvPr userDrawn="1"/>
          </p:nvSpPr>
          <p:spPr bwMode="gray">
            <a:xfrm>
              <a:off x="1006398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8" name="Oval 360"/>
            <p:cNvSpPr>
              <a:spLocks noChangeArrowheads="1"/>
            </p:cNvSpPr>
            <p:nvPr userDrawn="1"/>
          </p:nvSpPr>
          <p:spPr bwMode="gray">
            <a:xfrm>
              <a:off x="10110627"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9" name="Oval 361"/>
            <p:cNvSpPr>
              <a:spLocks noChangeArrowheads="1"/>
            </p:cNvSpPr>
            <p:nvPr userDrawn="1"/>
          </p:nvSpPr>
          <p:spPr bwMode="gray">
            <a:xfrm>
              <a:off x="10689828"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0" name="Oval 362"/>
            <p:cNvSpPr>
              <a:spLocks noChangeArrowheads="1"/>
            </p:cNvSpPr>
            <p:nvPr userDrawn="1"/>
          </p:nvSpPr>
          <p:spPr bwMode="gray">
            <a:xfrm>
              <a:off x="10736474"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1" name="Oval 363"/>
            <p:cNvSpPr>
              <a:spLocks noChangeArrowheads="1"/>
            </p:cNvSpPr>
            <p:nvPr userDrawn="1"/>
          </p:nvSpPr>
          <p:spPr bwMode="gray">
            <a:xfrm>
              <a:off x="10472141"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2" name="Oval 364"/>
            <p:cNvSpPr>
              <a:spLocks noChangeArrowheads="1"/>
            </p:cNvSpPr>
            <p:nvPr userDrawn="1"/>
          </p:nvSpPr>
          <p:spPr bwMode="gray">
            <a:xfrm>
              <a:off x="10518788"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3" name="Freeform 365"/>
            <p:cNvSpPr>
              <a:spLocks/>
            </p:cNvSpPr>
            <p:nvPr userDrawn="1"/>
          </p:nvSpPr>
          <p:spPr bwMode="gray">
            <a:xfrm>
              <a:off x="10110627" y="5752479"/>
              <a:ext cx="89408" cy="93295"/>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4" name="Freeform 366"/>
            <p:cNvSpPr>
              <a:spLocks/>
            </p:cNvSpPr>
            <p:nvPr userDrawn="1"/>
          </p:nvSpPr>
          <p:spPr bwMode="gray">
            <a:xfrm>
              <a:off x="10518788" y="5752479"/>
              <a:ext cx="97183"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5" name="Freeform 367"/>
            <p:cNvSpPr>
              <a:spLocks/>
            </p:cNvSpPr>
            <p:nvPr userDrawn="1"/>
          </p:nvSpPr>
          <p:spPr bwMode="gray">
            <a:xfrm>
              <a:off x="10736474" y="5752479"/>
              <a:ext cx="93295"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6" name="Freeform 368"/>
            <p:cNvSpPr>
              <a:spLocks/>
            </p:cNvSpPr>
            <p:nvPr userDrawn="1"/>
          </p:nvSpPr>
          <p:spPr bwMode="gray">
            <a:xfrm>
              <a:off x="9830743" y="5701947"/>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7" name="Freeform 369"/>
            <p:cNvSpPr>
              <a:spLocks/>
            </p:cNvSpPr>
            <p:nvPr userDrawn="1"/>
          </p:nvSpPr>
          <p:spPr bwMode="gray">
            <a:xfrm>
              <a:off x="9830743" y="5740819"/>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8" name="Freeform 370"/>
            <p:cNvSpPr>
              <a:spLocks/>
            </p:cNvSpPr>
            <p:nvPr userDrawn="1"/>
          </p:nvSpPr>
          <p:spPr bwMode="gray">
            <a:xfrm>
              <a:off x="9795757" y="5402626"/>
              <a:ext cx="241010" cy="260447"/>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9" name="Freeform 371"/>
            <p:cNvSpPr>
              <a:spLocks/>
            </p:cNvSpPr>
            <p:nvPr userDrawn="1"/>
          </p:nvSpPr>
          <p:spPr bwMode="gray">
            <a:xfrm>
              <a:off x="9795757" y="5402626"/>
              <a:ext cx="198252" cy="260447"/>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0" name="Freeform 372"/>
            <p:cNvSpPr>
              <a:spLocks/>
            </p:cNvSpPr>
            <p:nvPr userDrawn="1"/>
          </p:nvSpPr>
          <p:spPr bwMode="gray">
            <a:xfrm>
              <a:off x="9550861" y="4325855"/>
              <a:ext cx="23323" cy="423713"/>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1" name="Freeform 373"/>
            <p:cNvSpPr>
              <a:spLocks/>
            </p:cNvSpPr>
            <p:nvPr userDrawn="1"/>
          </p:nvSpPr>
          <p:spPr bwMode="gray">
            <a:xfrm>
              <a:off x="10040657" y="4815650"/>
              <a:ext cx="190477" cy="186589"/>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2" name="Freeform 374"/>
            <p:cNvSpPr>
              <a:spLocks/>
            </p:cNvSpPr>
            <p:nvPr userDrawn="1"/>
          </p:nvSpPr>
          <p:spPr bwMode="gray">
            <a:xfrm>
              <a:off x="9531424" y="4769004"/>
              <a:ext cx="147716" cy="104958"/>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3" name="Oval 375"/>
            <p:cNvSpPr>
              <a:spLocks noChangeArrowheads="1"/>
            </p:cNvSpPr>
            <p:nvPr userDrawn="1"/>
          </p:nvSpPr>
          <p:spPr bwMode="gray">
            <a:xfrm>
              <a:off x="9523649" y="4702918"/>
              <a:ext cx="77745" cy="77745"/>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4" name="Oval 376"/>
            <p:cNvSpPr>
              <a:spLocks noChangeArrowheads="1"/>
            </p:cNvSpPr>
            <p:nvPr userDrawn="1"/>
          </p:nvSpPr>
          <p:spPr bwMode="gray">
            <a:xfrm>
              <a:off x="9543087" y="4726241"/>
              <a:ext cx="38872" cy="3498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5" name="Rectangle 377"/>
            <p:cNvSpPr>
              <a:spLocks noChangeArrowheads="1"/>
            </p:cNvSpPr>
            <p:nvPr userDrawn="1"/>
          </p:nvSpPr>
          <p:spPr bwMode="gray">
            <a:xfrm>
              <a:off x="8788958" y="4477457"/>
              <a:ext cx="213800" cy="5442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6" name="Rectangle 378"/>
            <p:cNvSpPr>
              <a:spLocks noChangeArrowheads="1"/>
            </p:cNvSpPr>
            <p:nvPr userDrawn="1"/>
          </p:nvSpPr>
          <p:spPr bwMode="gray">
            <a:xfrm>
              <a:off x="8788958" y="4531878"/>
              <a:ext cx="213800" cy="4392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7" name="Freeform 379"/>
            <p:cNvSpPr>
              <a:spLocks/>
            </p:cNvSpPr>
            <p:nvPr userDrawn="1"/>
          </p:nvSpPr>
          <p:spPr bwMode="gray">
            <a:xfrm>
              <a:off x="9002756" y="4971141"/>
              <a:ext cx="668610" cy="295432"/>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 name="Freeform 380"/>
            <p:cNvSpPr>
              <a:spLocks/>
            </p:cNvSpPr>
            <p:nvPr userDrawn="1"/>
          </p:nvSpPr>
          <p:spPr bwMode="gray">
            <a:xfrm>
              <a:off x="7739397" y="5247135"/>
              <a:ext cx="1737608" cy="295432"/>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 name="Rectangle 381"/>
            <p:cNvSpPr>
              <a:spLocks noChangeArrowheads="1"/>
            </p:cNvSpPr>
            <p:nvPr userDrawn="1"/>
          </p:nvSpPr>
          <p:spPr bwMode="gray">
            <a:xfrm>
              <a:off x="7739397" y="5181053"/>
              <a:ext cx="1737608" cy="660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 name="Oval 382"/>
            <p:cNvSpPr>
              <a:spLocks noChangeArrowheads="1"/>
            </p:cNvSpPr>
            <p:nvPr userDrawn="1"/>
          </p:nvSpPr>
          <p:spPr bwMode="gray">
            <a:xfrm>
              <a:off x="8283613" y="5344318"/>
              <a:ext cx="73859"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 name="Oval 383"/>
            <p:cNvSpPr>
              <a:spLocks noChangeArrowheads="1"/>
            </p:cNvSpPr>
            <p:nvPr userDrawn="1"/>
          </p:nvSpPr>
          <p:spPr bwMode="gray">
            <a:xfrm>
              <a:off x="8423554" y="5344318"/>
              <a:ext cx="81633"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 name="Oval 384"/>
            <p:cNvSpPr>
              <a:spLocks noChangeArrowheads="1"/>
            </p:cNvSpPr>
            <p:nvPr userDrawn="1"/>
          </p:nvSpPr>
          <p:spPr bwMode="gray">
            <a:xfrm>
              <a:off x="8567382" y="5344318"/>
              <a:ext cx="77745"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 name="Rectangle 385"/>
            <p:cNvSpPr>
              <a:spLocks noChangeArrowheads="1"/>
            </p:cNvSpPr>
            <p:nvPr userDrawn="1"/>
          </p:nvSpPr>
          <p:spPr bwMode="gray">
            <a:xfrm>
              <a:off x="8361358" y="4971141"/>
              <a:ext cx="213800" cy="20991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4" name="Rectangle 386"/>
            <p:cNvSpPr>
              <a:spLocks noChangeArrowheads="1"/>
            </p:cNvSpPr>
            <p:nvPr userDrawn="1"/>
          </p:nvSpPr>
          <p:spPr bwMode="gray">
            <a:xfrm>
              <a:off x="8151446" y="4971141"/>
              <a:ext cx="209912" cy="209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 name="Rectangle 387"/>
            <p:cNvSpPr>
              <a:spLocks noChangeArrowheads="1"/>
            </p:cNvSpPr>
            <p:nvPr userDrawn="1"/>
          </p:nvSpPr>
          <p:spPr bwMode="gray">
            <a:xfrm>
              <a:off x="8151446" y="4761229"/>
              <a:ext cx="209912" cy="2099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 name="Rectangle 388"/>
            <p:cNvSpPr>
              <a:spLocks noChangeArrowheads="1"/>
            </p:cNvSpPr>
            <p:nvPr userDrawn="1"/>
          </p:nvSpPr>
          <p:spPr bwMode="gray">
            <a:xfrm>
              <a:off x="8575156" y="4971141"/>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 name="Rectangle 389"/>
            <p:cNvSpPr>
              <a:spLocks noChangeArrowheads="1"/>
            </p:cNvSpPr>
            <p:nvPr userDrawn="1"/>
          </p:nvSpPr>
          <p:spPr bwMode="gray">
            <a:xfrm>
              <a:off x="8788958" y="4971141"/>
              <a:ext cx="213800" cy="2099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8" name="Rectangle 390"/>
            <p:cNvSpPr>
              <a:spLocks noChangeArrowheads="1"/>
            </p:cNvSpPr>
            <p:nvPr userDrawn="1"/>
          </p:nvSpPr>
          <p:spPr bwMode="gray">
            <a:xfrm>
              <a:off x="8361358" y="4761229"/>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 name="Rectangle 391"/>
            <p:cNvSpPr>
              <a:spLocks noChangeArrowheads="1"/>
            </p:cNvSpPr>
            <p:nvPr userDrawn="1"/>
          </p:nvSpPr>
          <p:spPr bwMode="gray">
            <a:xfrm>
              <a:off x="8575156" y="4761229"/>
              <a:ext cx="213800" cy="20991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 name="Rectangle 392"/>
            <p:cNvSpPr>
              <a:spLocks noChangeArrowheads="1"/>
            </p:cNvSpPr>
            <p:nvPr userDrawn="1"/>
          </p:nvSpPr>
          <p:spPr bwMode="gray">
            <a:xfrm>
              <a:off x="8858928" y="4605738"/>
              <a:ext cx="50535" cy="29543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 name="Freeform 393"/>
            <p:cNvSpPr>
              <a:spLocks/>
            </p:cNvSpPr>
            <p:nvPr userDrawn="1"/>
          </p:nvSpPr>
          <p:spPr bwMode="gray">
            <a:xfrm>
              <a:off x="8205867" y="5480370"/>
              <a:ext cx="1123420" cy="66084"/>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2" name="Freeform 394"/>
            <p:cNvSpPr>
              <a:spLocks/>
            </p:cNvSpPr>
            <p:nvPr userDrawn="1"/>
          </p:nvSpPr>
          <p:spPr bwMode="gray">
            <a:xfrm>
              <a:off x="10573209" y="2743737"/>
              <a:ext cx="97183" cy="338193"/>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3" name="Freeform 395"/>
            <p:cNvSpPr>
              <a:spLocks/>
            </p:cNvSpPr>
            <p:nvPr userDrawn="1"/>
          </p:nvSpPr>
          <p:spPr bwMode="gray">
            <a:xfrm>
              <a:off x="10452706" y="3183000"/>
              <a:ext cx="338193" cy="948492"/>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 name="Freeform 396"/>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 name="Freeform 397"/>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 name="Rectangle 398"/>
            <p:cNvSpPr>
              <a:spLocks noChangeArrowheads="1"/>
            </p:cNvSpPr>
            <p:nvPr userDrawn="1"/>
          </p:nvSpPr>
          <p:spPr bwMode="gray">
            <a:xfrm>
              <a:off x="10499353" y="3249082"/>
              <a:ext cx="15549"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7" name="Rectangle 399"/>
            <p:cNvSpPr>
              <a:spLocks noChangeArrowheads="1"/>
            </p:cNvSpPr>
            <p:nvPr userDrawn="1"/>
          </p:nvSpPr>
          <p:spPr bwMode="gray">
            <a:xfrm>
              <a:off x="10534337"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 name="Rectangle 400"/>
            <p:cNvSpPr>
              <a:spLocks noChangeArrowheads="1"/>
            </p:cNvSpPr>
            <p:nvPr userDrawn="1"/>
          </p:nvSpPr>
          <p:spPr bwMode="gray">
            <a:xfrm>
              <a:off x="10573209"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 name="Rectangle 401"/>
            <p:cNvSpPr>
              <a:spLocks noChangeArrowheads="1"/>
            </p:cNvSpPr>
            <p:nvPr userDrawn="1"/>
          </p:nvSpPr>
          <p:spPr bwMode="gray">
            <a:xfrm>
              <a:off x="10612083"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 name="Rectangle 402"/>
            <p:cNvSpPr>
              <a:spLocks noChangeArrowheads="1"/>
            </p:cNvSpPr>
            <p:nvPr userDrawn="1"/>
          </p:nvSpPr>
          <p:spPr bwMode="gray">
            <a:xfrm>
              <a:off x="10647069"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1" name="Rectangle 403"/>
            <p:cNvSpPr>
              <a:spLocks noChangeArrowheads="1"/>
            </p:cNvSpPr>
            <p:nvPr userDrawn="1"/>
          </p:nvSpPr>
          <p:spPr bwMode="gray">
            <a:xfrm>
              <a:off x="10685942"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2" name="Rectangle 404"/>
            <p:cNvSpPr>
              <a:spLocks noChangeArrowheads="1"/>
            </p:cNvSpPr>
            <p:nvPr userDrawn="1"/>
          </p:nvSpPr>
          <p:spPr bwMode="gray">
            <a:xfrm>
              <a:off x="10724814"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3" name="Freeform 405"/>
            <p:cNvSpPr>
              <a:spLocks noEditPoints="1"/>
            </p:cNvSpPr>
            <p:nvPr userDrawn="1"/>
          </p:nvSpPr>
          <p:spPr bwMode="gray">
            <a:xfrm>
              <a:off x="10044543" y="3175225"/>
              <a:ext cx="412050" cy="952380"/>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94" name="Rectangle 406"/>
            <p:cNvSpPr>
              <a:spLocks noChangeArrowheads="1"/>
            </p:cNvSpPr>
            <p:nvPr userDrawn="1"/>
          </p:nvSpPr>
          <p:spPr bwMode="gray">
            <a:xfrm>
              <a:off x="10790897" y="3342377"/>
              <a:ext cx="373177" cy="7891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5" name="Rectangle 407"/>
            <p:cNvSpPr>
              <a:spLocks noChangeArrowheads="1"/>
            </p:cNvSpPr>
            <p:nvPr userDrawn="1"/>
          </p:nvSpPr>
          <p:spPr bwMode="gray">
            <a:xfrm>
              <a:off x="10825883" y="3311279"/>
              <a:ext cx="307095" cy="3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6" name="Rectangle 408"/>
            <p:cNvSpPr>
              <a:spLocks noChangeArrowheads="1"/>
            </p:cNvSpPr>
            <p:nvPr userDrawn="1"/>
          </p:nvSpPr>
          <p:spPr bwMode="gray">
            <a:xfrm>
              <a:off x="10853093" y="3276293"/>
              <a:ext cx="248784" cy="3498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7" name="Freeform 409"/>
            <p:cNvSpPr>
              <a:spLocks/>
            </p:cNvSpPr>
            <p:nvPr userDrawn="1"/>
          </p:nvSpPr>
          <p:spPr bwMode="gray">
            <a:xfrm>
              <a:off x="1081810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98" name="Freeform 410"/>
            <p:cNvSpPr>
              <a:spLocks/>
            </p:cNvSpPr>
            <p:nvPr userDrawn="1"/>
          </p:nvSpPr>
          <p:spPr bwMode="gray">
            <a:xfrm>
              <a:off x="1087641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99" name="Freeform 411"/>
            <p:cNvSpPr>
              <a:spLocks/>
            </p:cNvSpPr>
            <p:nvPr userDrawn="1"/>
          </p:nvSpPr>
          <p:spPr bwMode="gray">
            <a:xfrm>
              <a:off x="10934727" y="3552289"/>
              <a:ext cx="31098" cy="46647"/>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0" name="Freeform 412"/>
            <p:cNvSpPr>
              <a:spLocks/>
            </p:cNvSpPr>
            <p:nvPr userDrawn="1"/>
          </p:nvSpPr>
          <p:spPr bwMode="gray">
            <a:xfrm>
              <a:off x="1098914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1" name="Freeform 413"/>
            <p:cNvSpPr>
              <a:spLocks/>
            </p:cNvSpPr>
            <p:nvPr userDrawn="1"/>
          </p:nvSpPr>
          <p:spPr bwMode="gray">
            <a:xfrm>
              <a:off x="1104745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2" name="Freeform 414"/>
            <p:cNvSpPr>
              <a:spLocks/>
            </p:cNvSpPr>
            <p:nvPr userDrawn="1"/>
          </p:nvSpPr>
          <p:spPr bwMode="gray">
            <a:xfrm>
              <a:off x="11101877" y="3552289"/>
              <a:ext cx="34986" cy="46647"/>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3" name="Freeform 415"/>
            <p:cNvSpPr>
              <a:spLocks/>
            </p:cNvSpPr>
            <p:nvPr userDrawn="1"/>
          </p:nvSpPr>
          <p:spPr bwMode="gray">
            <a:xfrm>
              <a:off x="1081810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4" name="Freeform 416"/>
            <p:cNvSpPr>
              <a:spLocks/>
            </p:cNvSpPr>
            <p:nvPr userDrawn="1"/>
          </p:nvSpPr>
          <p:spPr bwMode="gray">
            <a:xfrm>
              <a:off x="1087641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5" name="Freeform 417"/>
            <p:cNvSpPr>
              <a:spLocks/>
            </p:cNvSpPr>
            <p:nvPr userDrawn="1"/>
          </p:nvSpPr>
          <p:spPr bwMode="gray">
            <a:xfrm>
              <a:off x="10934727" y="3622259"/>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6" name="Freeform 418"/>
            <p:cNvSpPr>
              <a:spLocks/>
            </p:cNvSpPr>
            <p:nvPr userDrawn="1"/>
          </p:nvSpPr>
          <p:spPr bwMode="gray">
            <a:xfrm>
              <a:off x="1098914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7" name="Freeform 419"/>
            <p:cNvSpPr>
              <a:spLocks/>
            </p:cNvSpPr>
            <p:nvPr userDrawn="1"/>
          </p:nvSpPr>
          <p:spPr bwMode="gray">
            <a:xfrm>
              <a:off x="1104745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8" name="Freeform 420"/>
            <p:cNvSpPr>
              <a:spLocks/>
            </p:cNvSpPr>
            <p:nvPr userDrawn="1"/>
          </p:nvSpPr>
          <p:spPr bwMode="gray">
            <a:xfrm>
              <a:off x="11101877" y="3622259"/>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9" name="Freeform 421"/>
            <p:cNvSpPr>
              <a:spLocks/>
            </p:cNvSpPr>
            <p:nvPr userDrawn="1"/>
          </p:nvSpPr>
          <p:spPr bwMode="gray">
            <a:xfrm>
              <a:off x="1081810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0" name="Freeform 422"/>
            <p:cNvSpPr>
              <a:spLocks/>
            </p:cNvSpPr>
            <p:nvPr userDrawn="1"/>
          </p:nvSpPr>
          <p:spPr bwMode="gray">
            <a:xfrm>
              <a:off x="1087641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1" name="Freeform 423"/>
            <p:cNvSpPr>
              <a:spLocks/>
            </p:cNvSpPr>
            <p:nvPr userDrawn="1"/>
          </p:nvSpPr>
          <p:spPr bwMode="gray">
            <a:xfrm>
              <a:off x="10934727" y="3688344"/>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2" name="Freeform 424"/>
            <p:cNvSpPr>
              <a:spLocks/>
            </p:cNvSpPr>
            <p:nvPr userDrawn="1"/>
          </p:nvSpPr>
          <p:spPr bwMode="gray">
            <a:xfrm>
              <a:off x="1098914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3" name="Freeform 425"/>
            <p:cNvSpPr>
              <a:spLocks/>
            </p:cNvSpPr>
            <p:nvPr userDrawn="1"/>
          </p:nvSpPr>
          <p:spPr bwMode="gray">
            <a:xfrm>
              <a:off x="1104745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4" name="Freeform 426"/>
            <p:cNvSpPr>
              <a:spLocks/>
            </p:cNvSpPr>
            <p:nvPr userDrawn="1"/>
          </p:nvSpPr>
          <p:spPr bwMode="gray">
            <a:xfrm>
              <a:off x="11101877" y="3688344"/>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5" name="Freeform 427"/>
            <p:cNvSpPr>
              <a:spLocks/>
            </p:cNvSpPr>
            <p:nvPr userDrawn="1"/>
          </p:nvSpPr>
          <p:spPr bwMode="gray">
            <a:xfrm>
              <a:off x="1081810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6" name="Freeform 428"/>
            <p:cNvSpPr>
              <a:spLocks/>
            </p:cNvSpPr>
            <p:nvPr userDrawn="1"/>
          </p:nvSpPr>
          <p:spPr bwMode="gray">
            <a:xfrm>
              <a:off x="1087641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7" name="Freeform 429"/>
            <p:cNvSpPr>
              <a:spLocks/>
            </p:cNvSpPr>
            <p:nvPr userDrawn="1"/>
          </p:nvSpPr>
          <p:spPr bwMode="gray">
            <a:xfrm>
              <a:off x="10934727" y="3762201"/>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8" name="Freeform 430"/>
            <p:cNvSpPr>
              <a:spLocks/>
            </p:cNvSpPr>
            <p:nvPr userDrawn="1"/>
          </p:nvSpPr>
          <p:spPr bwMode="gray">
            <a:xfrm>
              <a:off x="1098914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9" name="Freeform 431"/>
            <p:cNvSpPr>
              <a:spLocks/>
            </p:cNvSpPr>
            <p:nvPr userDrawn="1"/>
          </p:nvSpPr>
          <p:spPr bwMode="gray">
            <a:xfrm>
              <a:off x="1104745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0" name="Freeform 432"/>
            <p:cNvSpPr>
              <a:spLocks/>
            </p:cNvSpPr>
            <p:nvPr userDrawn="1"/>
          </p:nvSpPr>
          <p:spPr bwMode="gray">
            <a:xfrm>
              <a:off x="11101877" y="3762201"/>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1" name="Freeform 433"/>
            <p:cNvSpPr>
              <a:spLocks/>
            </p:cNvSpPr>
            <p:nvPr userDrawn="1"/>
          </p:nvSpPr>
          <p:spPr bwMode="gray">
            <a:xfrm>
              <a:off x="1081810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2" name="Freeform 434"/>
            <p:cNvSpPr>
              <a:spLocks/>
            </p:cNvSpPr>
            <p:nvPr userDrawn="1"/>
          </p:nvSpPr>
          <p:spPr bwMode="gray">
            <a:xfrm>
              <a:off x="1087641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3" name="Freeform 435"/>
            <p:cNvSpPr>
              <a:spLocks/>
            </p:cNvSpPr>
            <p:nvPr userDrawn="1"/>
          </p:nvSpPr>
          <p:spPr bwMode="gray">
            <a:xfrm>
              <a:off x="10934727" y="3828285"/>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4" name="Freeform 436"/>
            <p:cNvSpPr>
              <a:spLocks/>
            </p:cNvSpPr>
            <p:nvPr userDrawn="1"/>
          </p:nvSpPr>
          <p:spPr bwMode="gray">
            <a:xfrm>
              <a:off x="1098914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5" name="Freeform 437"/>
            <p:cNvSpPr>
              <a:spLocks/>
            </p:cNvSpPr>
            <p:nvPr userDrawn="1"/>
          </p:nvSpPr>
          <p:spPr bwMode="gray">
            <a:xfrm>
              <a:off x="1104745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6" name="Freeform 438"/>
            <p:cNvSpPr>
              <a:spLocks/>
            </p:cNvSpPr>
            <p:nvPr userDrawn="1"/>
          </p:nvSpPr>
          <p:spPr bwMode="gray">
            <a:xfrm>
              <a:off x="11101877" y="3828285"/>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7" name="Freeform 439"/>
            <p:cNvSpPr>
              <a:spLocks/>
            </p:cNvSpPr>
            <p:nvPr userDrawn="1"/>
          </p:nvSpPr>
          <p:spPr bwMode="gray">
            <a:xfrm>
              <a:off x="10818109"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8" name="Freeform 440"/>
            <p:cNvSpPr>
              <a:spLocks/>
            </p:cNvSpPr>
            <p:nvPr userDrawn="1"/>
          </p:nvSpPr>
          <p:spPr bwMode="gray">
            <a:xfrm>
              <a:off x="10876416"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9" name="Freeform 441"/>
            <p:cNvSpPr>
              <a:spLocks/>
            </p:cNvSpPr>
            <p:nvPr userDrawn="1"/>
          </p:nvSpPr>
          <p:spPr bwMode="gray">
            <a:xfrm>
              <a:off x="10934727" y="3902142"/>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0" name="Freeform 443"/>
            <p:cNvSpPr>
              <a:spLocks/>
            </p:cNvSpPr>
            <p:nvPr userDrawn="1"/>
          </p:nvSpPr>
          <p:spPr bwMode="gray">
            <a:xfrm>
              <a:off x="1098914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444"/>
            <p:cNvSpPr>
              <a:spLocks/>
            </p:cNvSpPr>
            <p:nvPr userDrawn="1"/>
          </p:nvSpPr>
          <p:spPr bwMode="gray">
            <a:xfrm>
              <a:off x="1104745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445"/>
            <p:cNvSpPr>
              <a:spLocks/>
            </p:cNvSpPr>
            <p:nvPr userDrawn="1"/>
          </p:nvSpPr>
          <p:spPr bwMode="gray">
            <a:xfrm>
              <a:off x="11101877" y="3902140"/>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446"/>
            <p:cNvSpPr>
              <a:spLocks/>
            </p:cNvSpPr>
            <p:nvPr userDrawn="1"/>
          </p:nvSpPr>
          <p:spPr bwMode="gray">
            <a:xfrm>
              <a:off x="1081810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447"/>
            <p:cNvSpPr>
              <a:spLocks/>
            </p:cNvSpPr>
            <p:nvPr userDrawn="1"/>
          </p:nvSpPr>
          <p:spPr bwMode="gray">
            <a:xfrm>
              <a:off x="1087641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448"/>
            <p:cNvSpPr>
              <a:spLocks/>
            </p:cNvSpPr>
            <p:nvPr userDrawn="1"/>
          </p:nvSpPr>
          <p:spPr bwMode="gray">
            <a:xfrm>
              <a:off x="10934725" y="3972110"/>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449"/>
            <p:cNvSpPr>
              <a:spLocks/>
            </p:cNvSpPr>
            <p:nvPr userDrawn="1"/>
          </p:nvSpPr>
          <p:spPr bwMode="gray">
            <a:xfrm>
              <a:off x="1098914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450"/>
            <p:cNvSpPr>
              <a:spLocks/>
            </p:cNvSpPr>
            <p:nvPr userDrawn="1"/>
          </p:nvSpPr>
          <p:spPr bwMode="gray">
            <a:xfrm>
              <a:off x="1104745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451"/>
            <p:cNvSpPr>
              <a:spLocks/>
            </p:cNvSpPr>
            <p:nvPr userDrawn="1"/>
          </p:nvSpPr>
          <p:spPr bwMode="gray">
            <a:xfrm>
              <a:off x="11101877" y="3972110"/>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452"/>
            <p:cNvSpPr>
              <a:spLocks/>
            </p:cNvSpPr>
            <p:nvPr userDrawn="1"/>
          </p:nvSpPr>
          <p:spPr bwMode="gray">
            <a:xfrm>
              <a:off x="1081810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453"/>
            <p:cNvSpPr>
              <a:spLocks/>
            </p:cNvSpPr>
            <p:nvPr userDrawn="1"/>
          </p:nvSpPr>
          <p:spPr bwMode="gray">
            <a:xfrm>
              <a:off x="1087641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1" name="Freeform 454"/>
            <p:cNvSpPr>
              <a:spLocks/>
            </p:cNvSpPr>
            <p:nvPr userDrawn="1"/>
          </p:nvSpPr>
          <p:spPr bwMode="gray">
            <a:xfrm>
              <a:off x="10934725" y="4042082"/>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2" name="Freeform 455"/>
            <p:cNvSpPr>
              <a:spLocks/>
            </p:cNvSpPr>
            <p:nvPr userDrawn="1"/>
          </p:nvSpPr>
          <p:spPr bwMode="gray">
            <a:xfrm>
              <a:off x="1098914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3" name="Freeform 456"/>
            <p:cNvSpPr>
              <a:spLocks/>
            </p:cNvSpPr>
            <p:nvPr userDrawn="1"/>
          </p:nvSpPr>
          <p:spPr bwMode="gray">
            <a:xfrm>
              <a:off x="1104745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4" name="Freeform 457"/>
            <p:cNvSpPr>
              <a:spLocks/>
            </p:cNvSpPr>
            <p:nvPr userDrawn="1"/>
          </p:nvSpPr>
          <p:spPr bwMode="gray">
            <a:xfrm>
              <a:off x="11101877" y="4042082"/>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5" name="Freeform 458"/>
            <p:cNvSpPr>
              <a:spLocks/>
            </p:cNvSpPr>
            <p:nvPr userDrawn="1"/>
          </p:nvSpPr>
          <p:spPr bwMode="gray">
            <a:xfrm>
              <a:off x="1081810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459"/>
            <p:cNvSpPr>
              <a:spLocks/>
            </p:cNvSpPr>
            <p:nvPr userDrawn="1"/>
          </p:nvSpPr>
          <p:spPr bwMode="gray">
            <a:xfrm>
              <a:off x="1087641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460"/>
            <p:cNvSpPr>
              <a:spLocks/>
            </p:cNvSpPr>
            <p:nvPr userDrawn="1"/>
          </p:nvSpPr>
          <p:spPr bwMode="gray">
            <a:xfrm>
              <a:off x="10934725" y="3408456"/>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461"/>
            <p:cNvSpPr>
              <a:spLocks/>
            </p:cNvSpPr>
            <p:nvPr userDrawn="1"/>
          </p:nvSpPr>
          <p:spPr bwMode="gray">
            <a:xfrm>
              <a:off x="1098914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462"/>
            <p:cNvSpPr>
              <a:spLocks/>
            </p:cNvSpPr>
            <p:nvPr userDrawn="1"/>
          </p:nvSpPr>
          <p:spPr bwMode="gray">
            <a:xfrm>
              <a:off x="1104745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463"/>
            <p:cNvSpPr>
              <a:spLocks/>
            </p:cNvSpPr>
            <p:nvPr userDrawn="1"/>
          </p:nvSpPr>
          <p:spPr bwMode="gray">
            <a:xfrm>
              <a:off x="11101877" y="3408456"/>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464"/>
            <p:cNvSpPr>
              <a:spLocks/>
            </p:cNvSpPr>
            <p:nvPr userDrawn="1"/>
          </p:nvSpPr>
          <p:spPr bwMode="gray">
            <a:xfrm>
              <a:off x="1081810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465"/>
            <p:cNvSpPr>
              <a:spLocks/>
            </p:cNvSpPr>
            <p:nvPr userDrawn="1"/>
          </p:nvSpPr>
          <p:spPr bwMode="gray">
            <a:xfrm>
              <a:off x="1087641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466"/>
            <p:cNvSpPr>
              <a:spLocks/>
            </p:cNvSpPr>
            <p:nvPr userDrawn="1"/>
          </p:nvSpPr>
          <p:spPr bwMode="gray">
            <a:xfrm>
              <a:off x="10934725" y="3478426"/>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467"/>
            <p:cNvSpPr>
              <a:spLocks/>
            </p:cNvSpPr>
            <p:nvPr userDrawn="1"/>
          </p:nvSpPr>
          <p:spPr bwMode="gray">
            <a:xfrm>
              <a:off x="1098914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468"/>
            <p:cNvSpPr>
              <a:spLocks/>
            </p:cNvSpPr>
            <p:nvPr userDrawn="1"/>
          </p:nvSpPr>
          <p:spPr bwMode="gray">
            <a:xfrm>
              <a:off x="1104745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469"/>
            <p:cNvSpPr>
              <a:spLocks/>
            </p:cNvSpPr>
            <p:nvPr userDrawn="1"/>
          </p:nvSpPr>
          <p:spPr bwMode="gray">
            <a:xfrm>
              <a:off x="11101877" y="3478426"/>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7" name="Rectangle 470"/>
            <p:cNvSpPr>
              <a:spLocks noChangeArrowheads="1"/>
            </p:cNvSpPr>
            <p:nvPr userDrawn="1"/>
          </p:nvSpPr>
          <p:spPr bwMode="gray">
            <a:xfrm>
              <a:off x="10417720" y="4800097"/>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Rectangle 471"/>
            <p:cNvSpPr>
              <a:spLocks noChangeArrowheads="1"/>
            </p:cNvSpPr>
            <p:nvPr userDrawn="1"/>
          </p:nvSpPr>
          <p:spPr bwMode="gray">
            <a:xfrm>
              <a:off x="10417720" y="4873955"/>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Rectangle 472"/>
            <p:cNvSpPr>
              <a:spLocks noChangeArrowheads="1"/>
            </p:cNvSpPr>
            <p:nvPr userDrawn="1"/>
          </p:nvSpPr>
          <p:spPr bwMode="gray">
            <a:xfrm>
              <a:off x="10417720" y="4835083"/>
              <a:ext cx="621962" cy="388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Rectangle 473"/>
            <p:cNvSpPr>
              <a:spLocks noChangeArrowheads="1"/>
            </p:cNvSpPr>
            <p:nvPr userDrawn="1"/>
          </p:nvSpPr>
          <p:spPr bwMode="gray">
            <a:xfrm>
              <a:off x="10845318"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Rectangle 474"/>
            <p:cNvSpPr>
              <a:spLocks noChangeArrowheads="1"/>
            </p:cNvSpPr>
            <p:nvPr userDrawn="1"/>
          </p:nvSpPr>
          <p:spPr bwMode="gray">
            <a:xfrm>
              <a:off x="10926949"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Rectangle 475"/>
            <p:cNvSpPr>
              <a:spLocks noChangeArrowheads="1"/>
            </p:cNvSpPr>
            <p:nvPr userDrawn="1"/>
          </p:nvSpPr>
          <p:spPr bwMode="gray">
            <a:xfrm>
              <a:off x="10670390"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Rectangle 476"/>
            <p:cNvSpPr>
              <a:spLocks noChangeArrowheads="1"/>
            </p:cNvSpPr>
            <p:nvPr userDrawn="1"/>
          </p:nvSpPr>
          <p:spPr bwMode="gray">
            <a:xfrm>
              <a:off x="10752023"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Rectangle 477"/>
            <p:cNvSpPr>
              <a:spLocks noChangeArrowheads="1"/>
            </p:cNvSpPr>
            <p:nvPr userDrawn="1"/>
          </p:nvSpPr>
          <p:spPr bwMode="gray">
            <a:xfrm>
              <a:off x="10495465" y="4496890"/>
              <a:ext cx="116618"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Rectangle 478"/>
            <p:cNvSpPr>
              <a:spLocks noChangeArrowheads="1"/>
            </p:cNvSpPr>
            <p:nvPr userDrawn="1"/>
          </p:nvSpPr>
          <p:spPr bwMode="gray">
            <a:xfrm>
              <a:off x="10577097" y="4524101"/>
              <a:ext cx="34986"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Rectangle 479"/>
            <p:cNvSpPr>
              <a:spLocks noChangeArrowheads="1"/>
            </p:cNvSpPr>
            <p:nvPr userDrawn="1"/>
          </p:nvSpPr>
          <p:spPr bwMode="gray">
            <a:xfrm>
              <a:off x="10495465"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Rectangle 480"/>
            <p:cNvSpPr>
              <a:spLocks noChangeArrowheads="1"/>
            </p:cNvSpPr>
            <p:nvPr userDrawn="1"/>
          </p:nvSpPr>
          <p:spPr bwMode="gray">
            <a:xfrm>
              <a:off x="10670390"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Rectangle 481"/>
            <p:cNvSpPr>
              <a:spLocks noChangeArrowheads="1"/>
            </p:cNvSpPr>
            <p:nvPr userDrawn="1"/>
          </p:nvSpPr>
          <p:spPr bwMode="gray">
            <a:xfrm>
              <a:off x="10845318"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482"/>
            <p:cNvSpPr>
              <a:spLocks/>
            </p:cNvSpPr>
            <p:nvPr userDrawn="1"/>
          </p:nvSpPr>
          <p:spPr bwMode="gray">
            <a:xfrm>
              <a:off x="10417720" y="4302527"/>
              <a:ext cx="618076" cy="22934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483"/>
            <p:cNvSpPr>
              <a:spLocks/>
            </p:cNvSpPr>
            <p:nvPr userDrawn="1"/>
          </p:nvSpPr>
          <p:spPr bwMode="gray">
            <a:xfrm>
              <a:off x="10697602" y="4302527"/>
              <a:ext cx="338193" cy="22934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484"/>
            <p:cNvSpPr>
              <a:spLocks/>
            </p:cNvSpPr>
            <p:nvPr userDrawn="1"/>
          </p:nvSpPr>
          <p:spPr bwMode="gray">
            <a:xfrm>
              <a:off x="11125202" y="4318075"/>
              <a:ext cx="793001" cy="225461"/>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Freeform 485"/>
            <p:cNvSpPr>
              <a:spLocks/>
            </p:cNvSpPr>
            <p:nvPr userDrawn="1"/>
          </p:nvSpPr>
          <p:spPr bwMode="gray">
            <a:xfrm>
              <a:off x="11097989" y="4080954"/>
              <a:ext cx="746354" cy="41205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Freeform 486"/>
            <p:cNvSpPr>
              <a:spLocks/>
            </p:cNvSpPr>
            <p:nvPr userDrawn="1"/>
          </p:nvSpPr>
          <p:spPr bwMode="gray">
            <a:xfrm>
              <a:off x="7517820" y="4753448"/>
              <a:ext cx="583089" cy="167151"/>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487"/>
            <p:cNvSpPr>
              <a:spLocks/>
            </p:cNvSpPr>
            <p:nvPr userDrawn="1"/>
          </p:nvSpPr>
          <p:spPr bwMode="gray">
            <a:xfrm>
              <a:off x="7498383" y="4582410"/>
              <a:ext cx="544217" cy="299318"/>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488"/>
            <p:cNvSpPr>
              <a:spLocks/>
            </p:cNvSpPr>
            <p:nvPr userDrawn="1"/>
          </p:nvSpPr>
          <p:spPr bwMode="gray">
            <a:xfrm>
              <a:off x="8186430" y="2327797"/>
              <a:ext cx="462586" cy="136053"/>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Freeform 489"/>
            <p:cNvSpPr>
              <a:spLocks/>
            </p:cNvSpPr>
            <p:nvPr userDrawn="1"/>
          </p:nvSpPr>
          <p:spPr bwMode="gray">
            <a:xfrm>
              <a:off x="8166993" y="2191743"/>
              <a:ext cx="439261" cy="241010"/>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pic>
        <p:nvPicPr>
          <p:cNvPr id="4" name="Picture 3"/>
          <p:cNvPicPr>
            <a:picLocks noChangeAspect="1"/>
          </p:cNvPicPr>
          <p:nvPr/>
        </p:nvPicPr>
        <p:blipFill>
          <a:blip r:embed="rId3"/>
          <a:stretch>
            <a:fillRect/>
          </a:stretch>
        </p:blipFill>
        <p:spPr>
          <a:xfrm>
            <a:off x="12436476" y="0"/>
            <a:ext cx="1504798" cy="6994525"/>
          </a:xfrm>
          <a:prstGeom prst="rect">
            <a:avLst/>
          </a:prstGeom>
        </p:spPr>
      </p:pic>
    </p:spTree>
    <p:extLst>
      <p:ext uri="{BB962C8B-B14F-4D97-AF65-F5344CB8AC3E}">
        <p14:creationId xmlns:p14="http://schemas.microsoft.com/office/powerpoint/2010/main" val="1640579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57200" y="481082"/>
            <a:ext cx="1483418" cy="310896"/>
          </a:xfrm>
          <a:prstGeom prst="rect">
            <a:avLst/>
          </a:prstGeom>
        </p:spPr>
      </p:pic>
      <p:grpSp>
        <p:nvGrpSpPr>
          <p:cNvPr id="37" name="Group 36"/>
          <p:cNvGrpSpPr>
            <a:grpSpLocks noChangeAspect="1"/>
          </p:cNvGrpSpPr>
          <p:nvPr/>
        </p:nvGrpSpPr>
        <p:grpSpPr>
          <a:xfrm>
            <a:off x="7498383" y="2125664"/>
            <a:ext cx="4419820" cy="4023316"/>
            <a:chOff x="7498383" y="2125664"/>
            <a:chExt cx="4419820" cy="4023316"/>
          </a:xfrm>
        </p:grpSpPr>
        <p:sp>
          <p:nvSpPr>
            <p:cNvPr id="38" name="Freeform 251"/>
            <p:cNvSpPr>
              <a:spLocks/>
            </p:cNvSpPr>
            <p:nvPr userDrawn="1"/>
          </p:nvSpPr>
          <p:spPr bwMode="gray">
            <a:xfrm>
              <a:off x="9263203" y="2401659"/>
              <a:ext cx="42761" cy="478135"/>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252"/>
            <p:cNvSpPr>
              <a:spLocks/>
            </p:cNvSpPr>
            <p:nvPr userDrawn="1"/>
          </p:nvSpPr>
          <p:spPr bwMode="gray">
            <a:xfrm>
              <a:off x="9119373" y="2393883"/>
              <a:ext cx="178814" cy="54421"/>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53"/>
            <p:cNvSpPr>
              <a:spLocks/>
            </p:cNvSpPr>
            <p:nvPr userDrawn="1"/>
          </p:nvSpPr>
          <p:spPr bwMode="gray">
            <a:xfrm>
              <a:off x="9267089" y="2397772"/>
              <a:ext cx="120507" cy="15549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54"/>
            <p:cNvSpPr>
              <a:spLocks/>
            </p:cNvSpPr>
            <p:nvPr userDrawn="1"/>
          </p:nvSpPr>
          <p:spPr bwMode="gray">
            <a:xfrm>
              <a:off x="9267089" y="2250057"/>
              <a:ext cx="77745" cy="171040"/>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255"/>
            <p:cNvSpPr>
              <a:spLocks/>
            </p:cNvSpPr>
            <p:nvPr userDrawn="1"/>
          </p:nvSpPr>
          <p:spPr bwMode="gray">
            <a:xfrm>
              <a:off x="8905575" y="2479404"/>
              <a:ext cx="50535" cy="377066"/>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256"/>
            <p:cNvSpPr>
              <a:spLocks/>
            </p:cNvSpPr>
            <p:nvPr userDrawn="1"/>
          </p:nvSpPr>
          <p:spPr bwMode="gray">
            <a:xfrm>
              <a:off x="8909461" y="2463855"/>
              <a:ext cx="202138" cy="112732"/>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257"/>
            <p:cNvSpPr>
              <a:spLocks/>
            </p:cNvSpPr>
            <p:nvPr userDrawn="1"/>
          </p:nvSpPr>
          <p:spPr bwMode="gray">
            <a:xfrm>
              <a:off x="8897800" y="2292815"/>
              <a:ext cx="50535" cy="202138"/>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258"/>
            <p:cNvSpPr>
              <a:spLocks/>
            </p:cNvSpPr>
            <p:nvPr userDrawn="1"/>
          </p:nvSpPr>
          <p:spPr bwMode="gray">
            <a:xfrm>
              <a:off x="8773408" y="2471629"/>
              <a:ext cx="174928" cy="15549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259"/>
            <p:cNvSpPr>
              <a:spLocks/>
            </p:cNvSpPr>
            <p:nvPr userDrawn="1"/>
          </p:nvSpPr>
          <p:spPr bwMode="gray">
            <a:xfrm>
              <a:off x="9523649" y="2378334"/>
              <a:ext cx="46647" cy="400389"/>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260"/>
            <p:cNvSpPr>
              <a:spLocks/>
            </p:cNvSpPr>
            <p:nvPr userDrawn="1"/>
          </p:nvSpPr>
          <p:spPr bwMode="gray">
            <a:xfrm>
              <a:off x="9469227" y="2211183"/>
              <a:ext cx="101069" cy="18270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261"/>
            <p:cNvSpPr>
              <a:spLocks/>
            </p:cNvSpPr>
            <p:nvPr userDrawn="1"/>
          </p:nvSpPr>
          <p:spPr bwMode="gray">
            <a:xfrm>
              <a:off x="9418694" y="2355011"/>
              <a:ext cx="143830" cy="163265"/>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62"/>
            <p:cNvSpPr>
              <a:spLocks/>
            </p:cNvSpPr>
            <p:nvPr userDrawn="1"/>
          </p:nvSpPr>
          <p:spPr bwMode="gray">
            <a:xfrm>
              <a:off x="9543087" y="2355011"/>
              <a:ext cx="182703" cy="46647"/>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Oval 263"/>
            <p:cNvSpPr>
              <a:spLocks noChangeArrowheads="1"/>
            </p:cNvSpPr>
            <p:nvPr userDrawn="1"/>
          </p:nvSpPr>
          <p:spPr bwMode="gray">
            <a:xfrm>
              <a:off x="7852125" y="2813709"/>
              <a:ext cx="3354710" cy="3335271"/>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1" name="Freeform 264"/>
            <p:cNvSpPr>
              <a:spLocks/>
            </p:cNvSpPr>
            <p:nvPr userDrawn="1"/>
          </p:nvSpPr>
          <p:spPr bwMode="gray">
            <a:xfrm>
              <a:off x="8038714" y="3000297"/>
              <a:ext cx="3168121" cy="3148683"/>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Oval 265"/>
            <p:cNvSpPr>
              <a:spLocks noChangeArrowheads="1"/>
            </p:cNvSpPr>
            <p:nvPr userDrawn="1"/>
          </p:nvSpPr>
          <p:spPr bwMode="gray">
            <a:xfrm>
              <a:off x="9379821" y="3773864"/>
              <a:ext cx="268222" cy="264333"/>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66"/>
            <p:cNvSpPr>
              <a:spLocks/>
            </p:cNvSpPr>
            <p:nvPr userDrawn="1"/>
          </p:nvSpPr>
          <p:spPr bwMode="gray">
            <a:xfrm>
              <a:off x="9492550" y="3773864"/>
              <a:ext cx="155491" cy="264333"/>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4" name="Freeform 267"/>
            <p:cNvSpPr>
              <a:spLocks/>
            </p:cNvSpPr>
            <p:nvPr userDrawn="1"/>
          </p:nvSpPr>
          <p:spPr bwMode="gray">
            <a:xfrm>
              <a:off x="9500326" y="3859384"/>
              <a:ext cx="23323" cy="310981"/>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268"/>
            <p:cNvSpPr>
              <a:spLocks/>
            </p:cNvSpPr>
            <p:nvPr userDrawn="1"/>
          </p:nvSpPr>
          <p:spPr bwMode="gray">
            <a:xfrm>
              <a:off x="9449792" y="3925466"/>
              <a:ext cx="116618" cy="77745"/>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Oval 269"/>
            <p:cNvSpPr>
              <a:spLocks noChangeArrowheads="1"/>
            </p:cNvSpPr>
            <p:nvPr userDrawn="1"/>
          </p:nvSpPr>
          <p:spPr bwMode="gray">
            <a:xfrm>
              <a:off x="9628606" y="3377363"/>
              <a:ext cx="342079" cy="345968"/>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7" name="Freeform 270"/>
            <p:cNvSpPr>
              <a:spLocks/>
            </p:cNvSpPr>
            <p:nvPr userDrawn="1"/>
          </p:nvSpPr>
          <p:spPr bwMode="gray">
            <a:xfrm>
              <a:off x="9772434" y="3377363"/>
              <a:ext cx="198252" cy="345968"/>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8" name="Freeform 271"/>
            <p:cNvSpPr>
              <a:spLocks/>
            </p:cNvSpPr>
            <p:nvPr userDrawn="1"/>
          </p:nvSpPr>
          <p:spPr bwMode="gray">
            <a:xfrm>
              <a:off x="9791871" y="3490093"/>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272"/>
            <p:cNvSpPr>
              <a:spLocks/>
            </p:cNvSpPr>
            <p:nvPr userDrawn="1"/>
          </p:nvSpPr>
          <p:spPr bwMode="gray">
            <a:xfrm>
              <a:off x="9725787" y="3583386"/>
              <a:ext cx="136056" cy="85519"/>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Oval 273"/>
            <p:cNvSpPr>
              <a:spLocks noChangeArrowheads="1"/>
            </p:cNvSpPr>
            <p:nvPr userDrawn="1"/>
          </p:nvSpPr>
          <p:spPr bwMode="gray">
            <a:xfrm>
              <a:off x="9239880" y="3144127"/>
              <a:ext cx="345968" cy="342079"/>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61" name="Freeform 274"/>
            <p:cNvSpPr>
              <a:spLocks/>
            </p:cNvSpPr>
            <p:nvPr userDrawn="1"/>
          </p:nvSpPr>
          <p:spPr bwMode="gray">
            <a:xfrm>
              <a:off x="9387596" y="3144127"/>
              <a:ext cx="198252" cy="342079"/>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62" name="Freeform 275"/>
            <p:cNvSpPr>
              <a:spLocks/>
            </p:cNvSpPr>
            <p:nvPr userDrawn="1"/>
          </p:nvSpPr>
          <p:spPr bwMode="gray">
            <a:xfrm>
              <a:off x="9403145" y="3256856"/>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276"/>
            <p:cNvSpPr>
              <a:spLocks/>
            </p:cNvSpPr>
            <p:nvPr userDrawn="1"/>
          </p:nvSpPr>
          <p:spPr bwMode="gray">
            <a:xfrm>
              <a:off x="9337061" y="3350151"/>
              <a:ext cx="139942" cy="81633"/>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277"/>
            <p:cNvSpPr>
              <a:spLocks/>
            </p:cNvSpPr>
            <p:nvPr userDrawn="1"/>
          </p:nvSpPr>
          <p:spPr bwMode="gray">
            <a:xfrm>
              <a:off x="8497411" y="2646557"/>
              <a:ext cx="1597667" cy="551991"/>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65" name="Rectangle 278"/>
            <p:cNvSpPr>
              <a:spLocks noChangeArrowheads="1"/>
            </p:cNvSpPr>
            <p:nvPr userDrawn="1"/>
          </p:nvSpPr>
          <p:spPr bwMode="gray">
            <a:xfrm>
              <a:off x="8524623" y="3159676"/>
              <a:ext cx="34986" cy="1166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Oval 279"/>
            <p:cNvSpPr>
              <a:spLocks noChangeArrowheads="1"/>
            </p:cNvSpPr>
            <p:nvPr userDrawn="1"/>
          </p:nvSpPr>
          <p:spPr bwMode="gray">
            <a:xfrm>
              <a:off x="8373019" y="2837032"/>
              <a:ext cx="338193" cy="3381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Rectangle 280"/>
            <p:cNvSpPr>
              <a:spLocks noChangeArrowheads="1"/>
            </p:cNvSpPr>
            <p:nvPr userDrawn="1"/>
          </p:nvSpPr>
          <p:spPr bwMode="gray">
            <a:xfrm>
              <a:off x="8516849" y="2907002"/>
              <a:ext cx="54421" cy="194363"/>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281"/>
            <p:cNvSpPr>
              <a:spLocks/>
            </p:cNvSpPr>
            <p:nvPr userDrawn="1"/>
          </p:nvSpPr>
          <p:spPr bwMode="gray">
            <a:xfrm>
              <a:off x="8427441" y="2976974"/>
              <a:ext cx="229349" cy="58310"/>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Rectangle 282"/>
            <p:cNvSpPr>
              <a:spLocks noChangeArrowheads="1"/>
            </p:cNvSpPr>
            <p:nvPr userDrawn="1"/>
          </p:nvSpPr>
          <p:spPr bwMode="gray">
            <a:xfrm>
              <a:off x="7848239" y="3552289"/>
              <a:ext cx="462586"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Rectangle 283"/>
            <p:cNvSpPr>
              <a:spLocks noChangeArrowheads="1"/>
            </p:cNvSpPr>
            <p:nvPr userDrawn="1"/>
          </p:nvSpPr>
          <p:spPr bwMode="gray">
            <a:xfrm>
              <a:off x="7848239" y="3552289"/>
              <a:ext cx="462586"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Rectangle 284"/>
            <p:cNvSpPr>
              <a:spLocks noChangeArrowheads="1"/>
            </p:cNvSpPr>
            <p:nvPr userDrawn="1"/>
          </p:nvSpPr>
          <p:spPr bwMode="gray">
            <a:xfrm>
              <a:off x="7925985"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Rectangle 285"/>
            <p:cNvSpPr>
              <a:spLocks noChangeArrowheads="1"/>
            </p:cNvSpPr>
            <p:nvPr userDrawn="1"/>
          </p:nvSpPr>
          <p:spPr bwMode="gray">
            <a:xfrm>
              <a:off x="8011504"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Rectangle 286"/>
            <p:cNvSpPr>
              <a:spLocks noChangeArrowheads="1"/>
            </p:cNvSpPr>
            <p:nvPr userDrawn="1"/>
          </p:nvSpPr>
          <p:spPr bwMode="gray">
            <a:xfrm>
              <a:off x="8100911"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Rectangle 287"/>
            <p:cNvSpPr>
              <a:spLocks noChangeArrowheads="1"/>
            </p:cNvSpPr>
            <p:nvPr userDrawn="1"/>
          </p:nvSpPr>
          <p:spPr bwMode="gray">
            <a:xfrm>
              <a:off x="819031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Rectangle 288"/>
            <p:cNvSpPr>
              <a:spLocks noChangeArrowheads="1"/>
            </p:cNvSpPr>
            <p:nvPr userDrawn="1"/>
          </p:nvSpPr>
          <p:spPr bwMode="gray">
            <a:xfrm>
              <a:off x="8769519" y="3552289"/>
              <a:ext cx="458698"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Rectangle 289"/>
            <p:cNvSpPr>
              <a:spLocks noChangeArrowheads="1"/>
            </p:cNvSpPr>
            <p:nvPr userDrawn="1"/>
          </p:nvSpPr>
          <p:spPr bwMode="gray">
            <a:xfrm>
              <a:off x="8769519" y="3552289"/>
              <a:ext cx="458698"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Rectangle 290"/>
            <p:cNvSpPr>
              <a:spLocks noChangeArrowheads="1"/>
            </p:cNvSpPr>
            <p:nvPr userDrawn="1"/>
          </p:nvSpPr>
          <p:spPr bwMode="gray">
            <a:xfrm>
              <a:off x="8310823" y="3303503"/>
              <a:ext cx="462586" cy="94071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Rectangle 291"/>
            <p:cNvSpPr>
              <a:spLocks noChangeArrowheads="1"/>
            </p:cNvSpPr>
            <p:nvPr userDrawn="1"/>
          </p:nvSpPr>
          <p:spPr bwMode="gray">
            <a:xfrm>
              <a:off x="8384682"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Rectangle 292"/>
            <p:cNvSpPr>
              <a:spLocks noChangeArrowheads="1"/>
            </p:cNvSpPr>
            <p:nvPr userDrawn="1"/>
          </p:nvSpPr>
          <p:spPr bwMode="gray">
            <a:xfrm>
              <a:off x="8474088"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Rectangle 293"/>
            <p:cNvSpPr>
              <a:spLocks noChangeArrowheads="1"/>
            </p:cNvSpPr>
            <p:nvPr userDrawn="1"/>
          </p:nvSpPr>
          <p:spPr bwMode="gray">
            <a:xfrm>
              <a:off x="8563496"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Rectangle 294"/>
            <p:cNvSpPr>
              <a:spLocks noChangeArrowheads="1"/>
            </p:cNvSpPr>
            <p:nvPr userDrawn="1"/>
          </p:nvSpPr>
          <p:spPr bwMode="gray">
            <a:xfrm>
              <a:off x="8649016"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Rectangle 295"/>
            <p:cNvSpPr>
              <a:spLocks noChangeArrowheads="1"/>
            </p:cNvSpPr>
            <p:nvPr userDrawn="1"/>
          </p:nvSpPr>
          <p:spPr bwMode="gray">
            <a:xfrm>
              <a:off x="8384682"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Rectangle 296"/>
            <p:cNvSpPr>
              <a:spLocks noChangeArrowheads="1"/>
            </p:cNvSpPr>
            <p:nvPr userDrawn="1"/>
          </p:nvSpPr>
          <p:spPr bwMode="gray">
            <a:xfrm>
              <a:off x="8474088"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Rectangle 297"/>
            <p:cNvSpPr>
              <a:spLocks noChangeArrowheads="1"/>
            </p:cNvSpPr>
            <p:nvPr userDrawn="1"/>
          </p:nvSpPr>
          <p:spPr bwMode="gray">
            <a:xfrm>
              <a:off x="8563496"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Rectangle 298"/>
            <p:cNvSpPr>
              <a:spLocks noChangeArrowheads="1"/>
            </p:cNvSpPr>
            <p:nvPr userDrawn="1"/>
          </p:nvSpPr>
          <p:spPr bwMode="gray">
            <a:xfrm>
              <a:off x="8649016"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Rectangle 299"/>
            <p:cNvSpPr>
              <a:spLocks noChangeArrowheads="1"/>
            </p:cNvSpPr>
            <p:nvPr userDrawn="1"/>
          </p:nvSpPr>
          <p:spPr bwMode="gray">
            <a:xfrm>
              <a:off x="8384682"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Rectangle 300"/>
            <p:cNvSpPr>
              <a:spLocks noChangeArrowheads="1"/>
            </p:cNvSpPr>
            <p:nvPr userDrawn="1"/>
          </p:nvSpPr>
          <p:spPr bwMode="gray">
            <a:xfrm>
              <a:off x="8474088"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Rectangle 301"/>
            <p:cNvSpPr>
              <a:spLocks noChangeArrowheads="1"/>
            </p:cNvSpPr>
            <p:nvPr userDrawn="1"/>
          </p:nvSpPr>
          <p:spPr bwMode="gray">
            <a:xfrm>
              <a:off x="8563496"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Rectangle 302"/>
            <p:cNvSpPr>
              <a:spLocks noChangeArrowheads="1"/>
            </p:cNvSpPr>
            <p:nvPr userDrawn="1"/>
          </p:nvSpPr>
          <p:spPr bwMode="gray">
            <a:xfrm>
              <a:off x="8649016"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Rectangle 303"/>
            <p:cNvSpPr>
              <a:spLocks noChangeArrowheads="1"/>
            </p:cNvSpPr>
            <p:nvPr userDrawn="1"/>
          </p:nvSpPr>
          <p:spPr bwMode="gray">
            <a:xfrm>
              <a:off x="8384682"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Rectangle 304"/>
            <p:cNvSpPr>
              <a:spLocks noChangeArrowheads="1"/>
            </p:cNvSpPr>
            <p:nvPr userDrawn="1"/>
          </p:nvSpPr>
          <p:spPr bwMode="gray">
            <a:xfrm>
              <a:off x="8474088"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Rectangle 305"/>
            <p:cNvSpPr>
              <a:spLocks noChangeArrowheads="1"/>
            </p:cNvSpPr>
            <p:nvPr userDrawn="1"/>
          </p:nvSpPr>
          <p:spPr bwMode="gray">
            <a:xfrm>
              <a:off x="8563496"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Rectangle 306"/>
            <p:cNvSpPr>
              <a:spLocks noChangeArrowheads="1"/>
            </p:cNvSpPr>
            <p:nvPr userDrawn="1"/>
          </p:nvSpPr>
          <p:spPr bwMode="gray">
            <a:xfrm>
              <a:off x="8649016"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307"/>
            <p:cNvSpPr>
              <a:spLocks noChangeArrowheads="1"/>
            </p:cNvSpPr>
            <p:nvPr userDrawn="1"/>
          </p:nvSpPr>
          <p:spPr bwMode="gray">
            <a:xfrm>
              <a:off x="8384682"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Rectangle 308"/>
            <p:cNvSpPr>
              <a:spLocks noChangeArrowheads="1"/>
            </p:cNvSpPr>
            <p:nvPr userDrawn="1"/>
          </p:nvSpPr>
          <p:spPr bwMode="gray">
            <a:xfrm>
              <a:off x="8474088"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Rectangle 309"/>
            <p:cNvSpPr>
              <a:spLocks noChangeArrowheads="1"/>
            </p:cNvSpPr>
            <p:nvPr userDrawn="1"/>
          </p:nvSpPr>
          <p:spPr bwMode="gray">
            <a:xfrm>
              <a:off x="8563496"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310"/>
            <p:cNvSpPr>
              <a:spLocks noChangeArrowheads="1"/>
            </p:cNvSpPr>
            <p:nvPr userDrawn="1"/>
          </p:nvSpPr>
          <p:spPr bwMode="gray">
            <a:xfrm>
              <a:off x="8649016"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311"/>
            <p:cNvSpPr>
              <a:spLocks noChangeArrowheads="1"/>
            </p:cNvSpPr>
            <p:nvPr userDrawn="1"/>
          </p:nvSpPr>
          <p:spPr bwMode="gray">
            <a:xfrm>
              <a:off x="8384682"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312"/>
            <p:cNvSpPr>
              <a:spLocks noChangeArrowheads="1"/>
            </p:cNvSpPr>
            <p:nvPr userDrawn="1"/>
          </p:nvSpPr>
          <p:spPr bwMode="gray">
            <a:xfrm>
              <a:off x="8474088"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Rectangle 313"/>
            <p:cNvSpPr>
              <a:spLocks noChangeArrowheads="1"/>
            </p:cNvSpPr>
            <p:nvPr userDrawn="1"/>
          </p:nvSpPr>
          <p:spPr bwMode="gray">
            <a:xfrm>
              <a:off x="8563496"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Rectangle 314"/>
            <p:cNvSpPr>
              <a:spLocks noChangeArrowheads="1"/>
            </p:cNvSpPr>
            <p:nvPr userDrawn="1"/>
          </p:nvSpPr>
          <p:spPr bwMode="gray">
            <a:xfrm>
              <a:off x="8649016"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Rectangle 315"/>
            <p:cNvSpPr>
              <a:spLocks noChangeArrowheads="1"/>
            </p:cNvSpPr>
            <p:nvPr userDrawn="1"/>
          </p:nvSpPr>
          <p:spPr bwMode="gray">
            <a:xfrm>
              <a:off x="8384682"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Rectangle 316"/>
            <p:cNvSpPr>
              <a:spLocks noChangeArrowheads="1"/>
            </p:cNvSpPr>
            <p:nvPr userDrawn="1"/>
          </p:nvSpPr>
          <p:spPr bwMode="gray">
            <a:xfrm>
              <a:off x="8474088"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 name="Rectangle 317"/>
            <p:cNvSpPr>
              <a:spLocks noChangeArrowheads="1"/>
            </p:cNvSpPr>
            <p:nvPr userDrawn="1"/>
          </p:nvSpPr>
          <p:spPr bwMode="gray">
            <a:xfrm>
              <a:off x="8563496"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Rectangle 318"/>
            <p:cNvSpPr>
              <a:spLocks noChangeArrowheads="1"/>
            </p:cNvSpPr>
            <p:nvPr userDrawn="1"/>
          </p:nvSpPr>
          <p:spPr bwMode="gray">
            <a:xfrm>
              <a:off x="8649016"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Rectangle 319"/>
            <p:cNvSpPr>
              <a:spLocks noChangeArrowheads="1"/>
            </p:cNvSpPr>
            <p:nvPr userDrawn="1"/>
          </p:nvSpPr>
          <p:spPr bwMode="gray">
            <a:xfrm>
              <a:off x="7848239" y="3509530"/>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Rectangle 320"/>
            <p:cNvSpPr>
              <a:spLocks noChangeArrowheads="1"/>
            </p:cNvSpPr>
            <p:nvPr userDrawn="1"/>
          </p:nvSpPr>
          <p:spPr bwMode="gray">
            <a:xfrm>
              <a:off x="8310823" y="3256856"/>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Rectangle 321"/>
            <p:cNvSpPr>
              <a:spLocks noChangeArrowheads="1"/>
            </p:cNvSpPr>
            <p:nvPr userDrawn="1"/>
          </p:nvSpPr>
          <p:spPr bwMode="gray">
            <a:xfrm>
              <a:off x="8773408" y="3509530"/>
              <a:ext cx="454812"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Rectangle 322"/>
            <p:cNvSpPr>
              <a:spLocks noChangeArrowheads="1"/>
            </p:cNvSpPr>
            <p:nvPr userDrawn="1"/>
          </p:nvSpPr>
          <p:spPr bwMode="gray">
            <a:xfrm>
              <a:off x="8843379"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Rectangle 323"/>
            <p:cNvSpPr>
              <a:spLocks noChangeArrowheads="1"/>
            </p:cNvSpPr>
            <p:nvPr userDrawn="1"/>
          </p:nvSpPr>
          <p:spPr bwMode="gray">
            <a:xfrm>
              <a:off x="8932784"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Rectangle 324"/>
            <p:cNvSpPr>
              <a:spLocks noChangeArrowheads="1"/>
            </p:cNvSpPr>
            <p:nvPr userDrawn="1"/>
          </p:nvSpPr>
          <p:spPr bwMode="gray">
            <a:xfrm>
              <a:off x="9018305"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Rectangle 325"/>
            <p:cNvSpPr>
              <a:spLocks noChangeArrowheads="1"/>
            </p:cNvSpPr>
            <p:nvPr userDrawn="1"/>
          </p:nvSpPr>
          <p:spPr bwMode="gray">
            <a:xfrm>
              <a:off x="911159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Rectangle 326"/>
            <p:cNvSpPr>
              <a:spLocks noChangeArrowheads="1"/>
            </p:cNvSpPr>
            <p:nvPr userDrawn="1"/>
          </p:nvSpPr>
          <p:spPr bwMode="gray">
            <a:xfrm>
              <a:off x="7723848" y="4244222"/>
              <a:ext cx="1636539"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Freeform 327"/>
            <p:cNvSpPr>
              <a:spLocks/>
            </p:cNvSpPr>
            <p:nvPr userDrawn="1"/>
          </p:nvSpPr>
          <p:spPr bwMode="gray">
            <a:xfrm>
              <a:off x="9857954" y="2230619"/>
              <a:ext cx="1306120" cy="664724"/>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Freeform 328"/>
            <p:cNvSpPr>
              <a:spLocks/>
            </p:cNvSpPr>
            <p:nvPr userDrawn="1"/>
          </p:nvSpPr>
          <p:spPr bwMode="gray">
            <a:xfrm>
              <a:off x="10339974" y="2156762"/>
              <a:ext cx="23323" cy="275998"/>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Oval 329"/>
            <p:cNvSpPr>
              <a:spLocks noChangeArrowheads="1"/>
            </p:cNvSpPr>
            <p:nvPr userDrawn="1"/>
          </p:nvSpPr>
          <p:spPr bwMode="gray">
            <a:xfrm>
              <a:off x="9881277" y="2125664"/>
              <a:ext cx="940717" cy="8940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Freeform 330"/>
            <p:cNvSpPr>
              <a:spLocks/>
            </p:cNvSpPr>
            <p:nvPr userDrawn="1"/>
          </p:nvSpPr>
          <p:spPr bwMode="gray">
            <a:xfrm>
              <a:off x="9861843" y="2397772"/>
              <a:ext cx="594752" cy="377066"/>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331"/>
            <p:cNvSpPr>
              <a:spLocks/>
            </p:cNvSpPr>
            <p:nvPr userDrawn="1"/>
          </p:nvSpPr>
          <p:spPr bwMode="gray">
            <a:xfrm>
              <a:off x="9861843" y="2397772"/>
              <a:ext cx="532556" cy="377066"/>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332"/>
            <p:cNvSpPr>
              <a:spLocks/>
            </p:cNvSpPr>
            <p:nvPr userDrawn="1"/>
          </p:nvSpPr>
          <p:spPr bwMode="gray">
            <a:xfrm>
              <a:off x="11377875" y="2331688"/>
              <a:ext cx="509233" cy="27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333"/>
            <p:cNvSpPr>
              <a:spLocks/>
            </p:cNvSpPr>
            <p:nvPr userDrawn="1"/>
          </p:nvSpPr>
          <p:spPr bwMode="gray">
            <a:xfrm>
              <a:off x="11276805" y="2421096"/>
              <a:ext cx="509233" cy="19437"/>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334"/>
            <p:cNvSpPr>
              <a:spLocks/>
            </p:cNvSpPr>
            <p:nvPr userDrawn="1"/>
          </p:nvSpPr>
          <p:spPr bwMode="gray">
            <a:xfrm>
              <a:off x="10417720" y="5223811"/>
              <a:ext cx="69970" cy="334305"/>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 name="Freeform 335"/>
            <p:cNvSpPr>
              <a:spLocks/>
            </p:cNvSpPr>
            <p:nvPr userDrawn="1"/>
          </p:nvSpPr>
          <p:spPr bwMode="gray">
            <a:xfrm>
              <a:off x="10417720" y="5223811"/>
              <a:ext cx="34986" cy="334305"/>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Freeform 336"/>
            <p:cNvSpPr>
              <a:spLocks/>
            </p:cNvSpPr>
            <p:nvPr userDrawn="1"/>
          </p:nvSpPr>
          <p:spPr bwMode="gray">
            <a:xfrm>
              <a:off x="9947362" y="4722355"/>
              <a:ext cx="256559" cy="25655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337"/>
            <p:cNvSpPr>
              <a:spLocks/>
            </p:cNvSpPr>
            <p:nvPr userDrawn="1"/>
          </p:nvSpPr>
          <p:spPr bwMode="gray">
            <a:xfrm>
              <a:off x="9519763" y="4294757"/>
              <a:ext cx="497570" cy="497570"/>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338"/>
            <p:cNvSpPr>
              <a:spLocks/>
            </p:cNvSpPr>
            <p:nvPr userDrawn="1"/>
          </p:nvSpPr>
          <p:spPr bwMode="gray">
            <a:xfrm>
              <a:off x="10071755" y="4846748"/>
              <a:ext cx="843538" cy="835763"/>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339"/>
            <p:cNvSpPr>
              <a:spLocks/>
            </p:cNvSpPr>
            <p:nvPr userDrawn="1"/>
          </p:nvSpPr>
          <p:spPr bwMode="gray">
            <a:xfrm>
              <a:off x="9916264" y="4695144"/>
              <a:ext cx="147716" cy="139942"/>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340"/>
            <p:cNvSpPr>
              <a:spLocks/>
            </p:cNvSpPr>
            <p:nvPr userDrawn="1"/>
          </p:nvSpPr>
          <p:spPr bwMode="gray">
            <a:xfrm>
              <a:off x="9628606" y="4407487"/>
              <a:ext cx="112732" cy="112732"/>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341"/>
            <p:cNvSpPr>
              <a:spLocks/>
            </p:cNvSpPr>
            <p:nvPr userDrawn="1"/>
          </p:nvSpPr>
          <p:spPr bwMode="gray">
            <a:xfrm>
              <a:off x="10161160" y="4854523"/>
              <a:ext cx="754129" cy="715257"/>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342"/>
            <p:cNvSpPr>
              <a:spLocks/>
            </p:cNvSpPr>
            <p:nvPr userDrawn="1"/>
          </p:nvSpPr>
          <p:spPr bwMode="gray">
            <a:xfrm>
              <a:off x="10079529" y="4932267"/>
              <a:ext cx="719145" cy="750243"/>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343"/>
            <p:cNvSpPr>
              <a:spLocks/>
            </p:cNvSpPr>
            <p:nvPr userDrawn="1"/>
          </p:nvSpPr>
          <p:spPr bwMode="gray">
            <a:xfrm>
              <a:off x="10235020" y="5558116"/>
              <a:ext cx="711370" cy="104958"/>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Oval 344"/>
            <p:cNvSpPr>
              <a:spLocks noChangeArrowheads="1"/>
            </p:cNvSpPr>
            <p:nvPr userDrawn="1"/>
          </p:nvSpPr>
          <p:spPr bwMode="gray">
            <a:xfrm>
              <a:off x="9908489"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Oval 345"/>
            <p:cNvSpPr>
              <a:spLocks noChangeArrowheads="1"/>
            </p:cNvSpPr>
            <p:nvPr userDrawn="1"/>
          </p:nvSpPr>
          <p:spPr bwMode="gray">
            <a:xfrm>
              <a:off x="1031665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3" name="Oval 346"/>
            <p:cNvSpPr>
              <a:spLocks noChangeArrowheads="1"/>
            </p:cNvSpPr>
            <p:nvPr userDrawn="1"/>
          </p:nvSpPr>
          <p:spPr bwMode="gray">
            <a:xfrm>
              <a:off x="10627632"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347"/>
            <p:cNvSpPr>
              <a:spLocks/>
            </p:cNvSpPr>
            <p:nvPr userDrawn="1"/>
          </p:nvSpPr>
          <p:spPr bwMode="gray">
            <a:xfrm>
              <a:off x="9756885" y="5363753"/>
              <a:ext cx="369291" cy="435373"/>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348"/>
            <p:cNvSpPr>
              <a:spLocks/>
            </p:cNvSpPr>
            <p:nvPr userDrawn="1"/>
          </p:nvSpPr>
          <p:spPr bwMode="gray">
            <a:xfrm>
              <a:off x="10122287" y="5663073"/>
              <a:ext cx="38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349"/>
            <p:cNvSpPr>
              <a:spLocks/>
            </p:cNvSpPr>
            <p:nvPr userDrawn="1"/>
          </p:nvSpPr>
          <p:spPr bwMode="gray">
            <a:xfrm>
              <a:off x="9756885" y="5355979"/>
              <a:ext cx="139942" cy="435373"/>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Freeform 350"/>
            <p:cNvSpPr>
              <a:spLocks/>
            </p:cNvSpPr>
            <p:nvPr userDrawn="1"/>
          </p:nvSpPr>
          <p:spPr bwMode="gray">
            <a:xfrm>
              <a:off x="9994009" y="5355979"/>
              <a:ext cx="971815" cy="435373"/>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Freeform 351"/>
            <p:cNvSpPr>
              <a:spLocks/>
            </p:cNvSpPr>
            <p:nvPr userDrawn="1"/>
          </p:nvSpPr>
          <p:spPr bwMode="gray">
            <a:xfrm>
              <a:off x="9994009" y="5355979"/>
              <a:ext cx="322644" cy="435373"/>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Freeform 352"/>
            <p:cNvSpPr>
              <a:spLocks/>
            </p:cNvSpPr>
            <p:nvPr userDrawn="1"/>
          </p:nvSpPr>
          <p:spPr bwMode="gray">
            <a:xfrm>
              <a:off x="10017332" y="57719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Freeform 353"/>
            <p:cNvSpPr>
              <a:spLocks/>
            </p:cNvSpPr>
            <p:nvPr userDrawn="1"/>
          </p:nvSpPr>
          <p:spPr bwMode="gray">
            <a:xfrm>
              <a:off x="10017332" y="5771917"/>
              <a:ext cx="0" cy="3888"/>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Freeform 354"/>
            <p:cNvSpPr>
              <a:spLocks/>
            </p:cNvSpPr>
            <p:nvPr userDrawn="1"/>
          </p:nvSpPr>
          <p:spPr bwMode="gray">
            <a:xfrm>
              <a:off x="10017332" y="5764142"/>
              <a:ext cx="0" cy="38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Freeform 355"/>
            <p:cNvSpPr>
              <a:spLocks/>
            </p:cNvSpPr>
            <p:nvPr userDrawn="1"/>
          </p:nvSpPr>
          <p:spPr bwMode="gray">
            <a:xfrm>
              <a:off x="10017332" y="578357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Freeform 356"/>
            <p:cNvSpPr>
              <a:spLocks/>
            </p:cNvSpPr>
            <p:nvPr userDrawn="1"/>
          </p:nvSpPr>
          <p:spPr bwMode="gray">
            <a:xfrm>
              <a:off x="10036767" y="5663073"/>
              <a:ext cx="929057" cy="12828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5" name="Freeform 357"/>
            <p:cNvSpPr>
              <a:spLocks/>
            </p:cNvSpPr>
            <p:nvPr userDrawn="1"/>
          </p:nvSpPr>
          <p:spPr bwMode="gray">
            <a:xfrm>
              <a:off x="10056206" y="5402626"/>
              <a:ext cx="217686" cy="260447"/>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6" name="Freeform 358"/>
            <p:cNvSpPr>
              <a:spLocks/>
            </p:cNvSpPr>
            <p:nvPr userDrawn="1"/>
          </p:nvSpPr>
          <p:spPr bwMode="gray">
            <a:xfrm>
              <a:off x="10056206" y="5402626"/>
              <a:ext cx="217686" cy="260447"/>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7" name="Oval 359"/>
            <p:cNvSpPr>
              <a:spLocks noChangeArrowheads="1"/>
            </p:cNvSpPr>
            <p:nvPr userDrawn="1"/>
          </p:nvSpPr>
          <p:spPr bwMode="gray">
            <a:xfrm>
              <a:off x="1006398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8" name="Oval 360"/>
            <p:cNvSpPr>
              <a:spLocks noChangeArrowheads="1"/>
            </p:cNvSpPr>
            <p:nvPr userDrawn="1"/>
          </p:nvSpPr>
          <p:spPr bwMode="gray">
            <a:xfrm>
              <a:off x="10110627"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9" name="Oval 361"/>
            <p:cNvSpPr>
              <a:spLocks noChangeArrowheads="1"/>
            </p:cNvSpPr>
            <p:nvPr userDrawn="1"/>
          </p:nvSpPr>
          <p:spPr bwMode="gray">
            <a:xfrm>
              <a:off x="10689828"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0" name="Oval 362"/>
            <p:cNvSpPr>
              <a:spLocks noChangeArrowheads="1"/>
            </p:cNvSpPr>
            <p:nvPr userDrawn="1"/>
          </p:nvSpPr>
          <p:spPr bwMode="gray">
            <a:xfrm>
              <a:off x="10736474"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1" name="Oval 363"/>
            <p:cNvSpPr>
              <a:spLocks noChangeArrowheads="1"/>
            </p:cNvSpPr>
            <p:nvPr userDrawn="1"/>
          </p:nvSpPr>
          <p:spPr bwMode="gray">
            <a:xfrm>
              <a:off x="10472141"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2" name="Oval 364"/>
            <p:cNvSpPr>
              <a:spLocks noChangeArrowheads="1"/>
            </p:cNvSpPr>
            <p:nvPr userDrawn="1"/>
          </p:nvSpPr>
          <p:spPr bwMode="gray">
            <a:xfrm>
              <a:off x="10518788"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3" name="Freeform 365"/>
            <p:cNvSpPr>
              <a:spLocks/>
            </p:cNvSpPr>
            <p:nvPr userDrawn="1"/>
          </p:nvSpPr>
          <p:spPr bwMode="gray">
            <a:xfrm>
              <a:off x="10110627" y="5752479"/>
              <a:ext cx="89408" cy="93295"/>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4" name="Freeform 366"/>
            <p:cNvSpPr>
              <a:spLocks/>
            </p:cNvSpPr>
            <p:nvPr userDrawn="1"/>
          </p:nvSpPr>
          <p:spPr bwMode="gray">
            <a:xfrm>
              <a:off x="10518788" y="5752479"/>
              <a:ext cx="97183"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5" name="Freeform 367"/>
            <p:cNvSpPr>
              <a:spLocks/>
            </p:cNvSpPr>
            <p:nvPr userDrawn="1"/>
          </p:nvSpPr>
          <p:spPr bwMode="gray">
            <a:xfrm>
              <a:off x="10736474" y="5752479"/>
              <a:ext cx="93295"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6" name="Freeform 368"/>
            <p:cNvSpPr>
              <a:spLocks/>
            </p:cNvSpPr>
            <p:nvPr userDrawn="1"/>
          </p:nvSpPr>
          <p:spPr bwMode="gray">
            <a:xfrm>
              <a:off x="9830743" y="5701947"/>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7" name="Freeform 369"/>
            <p:cNvSpPr>
              <a:spLocks/>
            </p:cNvSpPr>
            <p:nvPr userDrawn="1"/>
          </p:nvSpPr>
          <p:spPr bwMode="gray">
            <a:xfrm>
              <a:off x="9830743" y="5740819"/>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8" name="Freeform 370"/>
            <p:cNvSpPr>
              <a:spLocks/>
            </p:cNvSpPr>
            <p:nvPr userDrawn="1"/>
          </p:nvSpPr>
          <p:spPr bwMode="gray">
            <a:xfrm>
              <a:off x="9795757" y="5402626"/>
              <a:ext cx="241010" cy="260447"/>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9" name="Freeform 371"/>
            <p:cNvSpPr>
              <a:spLocks/>
            </p:cNvSpPr>
            <p:nvPr userDrawn="1"/>
          </p:nvSpPr>
          <p:spPr bwMode="gray">
            <a:xfrm>
              <a:off x="9795757" y="5402626"/>
              <a:ext cx="198252" cy="260447"/>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0" name="Freeform 372"/>
            <p:cNvSpPr>
              <a:spLocks/>
            </p:cNvSpPr>
            <p:nvPr userDrawn="1"/>
          </p:nvSpPr>
          <p:spPr bwMode="gray">
            <a:xfrm>
              <a:off x="9550861" y="4325855"/>
              <a:ext cx="23323" cy="423713"/>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1" name="Freeform 373"/>
            <p:cNvSpPr>
              <a:spLocks/>
            </p:cNvSpPr>
            <p:nvPr userDrawn="1"/>
          </p:nvSpPr>
          <p:spPr bwMode="gray">
            <a:xfrm>
              <a:off x="10040657" y="4815650"/>
              <a:ext cx="190477" cy="186589"/>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2" name="Freeform 374"/>
            <p:cNvSpPr>
              <a:spLocks/>
            </p:cNvSpPr>
            <p:nvPr userDrawn="1"/>
          </p:nvSpPr>
          <p:spPr bwMode="gray">
            <a:xfrm>
              <a:off x="9531424" y="4769004"/>
              <a:ext cx="147716" cy="104958"/>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3" name="Oval 375"/>
            <p:cNvSpPr>
              <a:spLocks noChangeArrowheads="1"/>
            </p:cNvSpPr>
            <p:nvPr userDrawn="1"/>
          </p:nvSpPr>
          <p:spPr bwMode="gray">
            <a:xfrm>
              <a:off x="9523649" y="4702918"/>
              <a:ext cx="77745" cy="77745"/>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4" name="Oval 376"/>
            <p:cNvSpPr>
              <a:spLocks noChangeArrowheads="1"/>
            </p:cNvSpPr>
            <p:nvPr userDrawn="1"/>
          </p:nvSpPr>
          <p:spPr bwMode="gray">
            <a:xfrm>
              <a:off x="9543087" y="4726241"/>
              <a:ext cx="38872" cy="3498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5" name="Rectangle 377"/>
            <p:cNvSpPr>
              <a:spLocks noChangeArrowheads="1"/>
            </p:cNvSpPr>
            <p:nvPr userDrawn="1"/>
          </p:nvSpPr>
          <p:spPr bwMode="gray">
            <a:xfrm>
              <a:off x="8788958" y="4477457"/>
              <a:ext cx="213800" cy="5442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6" name="Rectangle 378"/>
            <p:cNvSpPr>
              <a:spLocks noChangeArrowheads="1"/>
            </p:cNvSpPr>
            <p:nvPr userDrawn="1"/>
          </p:nvSpPr>
          <p:spPr bwMode="gray">
            <a:xfrm>
              <a:off x="8788958" y="4531878"/>
              <a:ext cx="213800" cy="4392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7" name="Freeform 379"/>
            <p:cNvSpPr>
              <a:spLocks/>
            </p:cNvSpPr>
            <p:nvPr userDrawn="1"/>
          </p:nvSpPr>
          <p:spPr bwMode="gray">
            <a:xfrm>
              <a:off x="9002756" y="4971141"/>
              <a:ext cx="668610" cy="295432"/>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 name="Freeform 380"/>
            <p:cNvSpPr>
              <a:spLocks/>
            </p:cNvSpPr>
            <p:nvPr userDrawn="1"/>
          </p:nvSpPr>
          <p:spPr bwMode="gray">
            <a:xfrm>
              <a:off x="7739397" y="5247135"/>
              <a:ext cx="1737608" cy="295432"/>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 name="Rectangle 381"/>
            <p:cNvSpPr>
              <a:spLocks noChangeArrowheads="1"/>
            </p:cNvSpPr>
            <p:nvPr userDrawn="1"/>
          </p:nvSpPr>
          <p:spPr bwMode="gray">
            <a:xfrm>
              <a:off x="7739397" y="5181053"/>
              <a:ext cx="1737608" cy="660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 name="Oval 382"/>
            <p:cNvSpPr>
              <a:spLocks noChangeArrowheads="1"/>
            </p:cNvSpPr>
            <p:nvPr userDrawn="1"/>
          </p:nvSpPr>
          <p:spPr bwMode="gray">
            <a:xfrm>
              <a:off x="8283613" y="5344318"/>
              <a:ext cx="73859"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 name="Oval 383"/>
            <p:cNvSpPr>
              <a:spLocks noChangeArrowheads="1"/>
            </p:cNvSpPr>
            <p:nvPr userDrawn="1"/>
          </p:nvSpPr>
          <p:spPr bwMode="gray">
            <a:xfrm>
              <a:off x="8423554" y="5344318"/>
              <a:ext cx="81633"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 name="Oval 384"/>
            <p:cNvSpPr>
              <a:spLocks noChangeArrowheads="1"/>
            </p:cNvSpPr>
            <p:nvPr userDrawn="1"/>
          </p:nvSpPr>
          <p:spPr bwMode="gray">
            <a:xfrm>
              <a:off x="8567382" y="5344318"/>
              <a:ext cx="77745"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 name="Rectangle 385"/>
            <p:cNvSpPr>
              <a:spLocks noChangeArrowheads="1"/>
            </p:cNvSpPr>
            <p:nvPr userDrawn="1"/>
          </p:nvSpPr>
          <p:spPr bwMode="gray">
            <a:xfrm>
              <a:off x="8361358" y="4971141"/>
              <a:ext cx="213800" cy="20991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4" name="Rectangle 386"/>
            <p:cNvSpPr>
              <a:spLocks noChangeArrowheads="1"/>
            </p:cNvSpPr>
            <p:nvPr userDrawn="1"/>
          </p:nvSpPr>
          <p:spPr bwMode="gray">
            <a:xfrm>
              <a:off x="8151446" y="4971141"/>
              <a:ext cx="209912" cy="209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 name="Rectangle 387"/>
            <p:cNvSpPr>
              <a:spLocks noChangeArrowheads="1"/>
            </p:cNvSpPr>
            <p:nvPr userDrawn="1"/>
          </p:nvSpPr>
          <p:spPr bwMode="gray">
            <a:xfrm>
              <a:off x="8151446" y="4761229"/>
              <a:ext cx="209912" cy="2099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 name="Rectangle 388"/>
            <p:cNvSpPr>
              <a:spLocks noChangeArrowheads="1"/>
            </p:cNvSpPr>
            <p:nvPr userDrawn="1"/>
          </p:nvSpPr>
          <p:spPr bwMode="gray">
            <a:xfrm>
              <a:off x="8575156" y="4971141"/>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 name="Rectangle 389"/>
            <p:cNvSpPr>
              <a:spLocks noChangeArrowheads="1"/>
            </p:cNvSpPr>
            <p:nvPr userDrawn="1"/>
          </p:nvSpPr>
          <p:spPr bwMode="gray">
            <a:xfrm>
              <a:off x="8788958" y="4971141"/>
              <a:ext cx="213800" cy="2099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8" name="Rectangle 390"/>
            <p:cNvSpPr>
              <a:spLocks noChangeArrowheads="1"/>
            </p:cNvSpPr>
            <p:nvPr userDrawn="1"/>
          </p:nvSpPr>
          <p:spPr bwMode="gray">
            <a:xfrm>
              <a:off x="8361358" y="4761229"/>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 name="Rectangle 391"/>
            <p:cNvSpPr>
              <a:spLocks noChangeArrowheads="1"/>
            </p:cNvSpPr>
            <p:nvPr userDrawn="1"/>
          </p:nvSpPr>
          <p:spPr bwMode="gray">
            <a:xfrm>
              <a:off x="8575156" y="4761229"/>
              <a:ext cx="213800" cy="20991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 name="Rectangle 392"/>
            <p:cNvSpPr>
              <a:spLocks noChangeArrowheads="1"/>
            </p:cNvSpPr>
            <p:nvPr userDrawn="1"/>
          </p:nvSpPr>
          <p:spPr bwMode="gray">
            <a:xfrm>
              <a:off x="8858928" y="4605738"/>
              <a:ext cx="50535" cy="29543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 name="Freeform 393"/>
            <p:cNvSpPr>
              <a:spLocks/>
            </p:cNvSpPr>
            <p:nvPr userDrawn="1"/>
          </p:nvSpPr>
          <p:spPr bwMode="gray">
            <a:xfrm>
              <a:off x="8205867" y="5480370"/>
              <a:ext cx="1123420" cy="66084"/>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2" name="Freeform 394"/>
            <p:cNvSpPr>
              <a:spLocks/>
            </p:cNvSpPr>
            <p:nvPr userDrawn="1"/>
          </p:nvSpPr>
          <p:spPr bwMode="gray">
            <a:xfrm>
              <a:off x="10573209" y="2743737"/>
              <a:ext cx="97183" cy="338193"/>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3" name="Freeform 395"/>
            <p:cNvSpPr>
              <a:spLocks/>
            </p:cNvSpPr>
            <p:nvPr userDrawn="1"/>
          </p:nvSpPr>
          <p:spPr bwMode="gray">
            <a:xfrm>
              <a:off x="10452706" y="3183000"/>
              <a:ext cx="338193" cy="948492"/>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 name="Freeform 396"/>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 name="Freeform 397"/>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 name="Rectangle 398"/>
            <p:cNvSpPr>
              <a:spLocks noChangeArrowheads="1"/>
            </p:cNvSpPr>
            <p:nvPr userDrawn="1"/>
          </p:nvSpPr>
          <p:spPr bwMode="gray">
            <a:xfrm>
              <a:off x="10499353" y="3249082"/>
              <a:ext cx="15549"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7" name="Rectangle 399"/>
            <p:cNvSpPr>
              <a:spLocks noChangeArrowheads="1"/>
            </p:cNvSpPr>
            <p:nvPr userDrawn="1"/>
          </p:nvSpPr>
          <p:spPr bwMode="gray">
            <a:xfrm>
              <a:off x="10534337"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 name="Rectangle 400"/>
            <p:cNvSpPr>
              <a:spLocks noChangeArrowheads="1"/>
            </p:cNvSpPr>
            <p:nvPr userDrawn="1"/>
          </p:nvSpPr>
          <p:spPr bwMode="gray">
            <a:xfrm>
              <a:off x="10573209"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 name="Rectangle 401"/>
            <p:cNvSpPr>
              <a:spLocks noChangeArrowheads="1"/>
            </p:cNvSpPr>
            <p:nvPr userDrawn="1"/>
          </p:nvSpPr>
          <p:spPr bwMode="gray">
            <a:xfrm>
              <a:off x="10612083"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 name="Rectangle 402"/>
            <p:cNvSpPr>
              <a:spLocks noChangeArrowheads="1"/>
            </p:cNvSpPr>
            <p:nvPr userDrawn="1"/>
          </p:nvSpPr>
          <p:spPr bwMode="gray">
            <a:xfrm>
              <a:off x="10647069"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1" name="Rectangle 403"/>
            <p:cNvSpPr>
              <a:spLocks noChangeArrowheads="1"/>
            </p:cNvSpPr>
            <p:nvPr userDrawn="1"/>
          </p:nvSpPr>
          <p:spPr bwMode="gray">
            <a:xfrm>
              <a:off x="10685942"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2" name="Rectangle 404"/>
            <p:cNvSpPr>
              <a:spLocks noChangeArrowheads="1"/>
            </p:cNvSpPr>
            <p:nvPr userDrawn="1"/>
          </p:nvSpPr>
          <p:spPr bwMode="gray">
            <a:xfrm>
              <a:off x="10724814"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3" name="Freeform 405"/>
            <p:cNvSpPr>
              <a:spLocks noEditPoints="1"/>
            </p:cNvSpPr>
            <p:nvPr userDrawn="1"/>
          </p:nvSpPr>
          <p:spPr bwMode="gray">
            <a:xfrm>
              <a:off x="10044543" y="3175225"/>
              <a:ext cx="412050" cy="952380"/>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94" name="Rectangle 406"/>
            <p:cNvSpPr>
              <a:spLocks noChangeArrowheads="1"/>
            </p:cNvSpPr>
            <p:nvPr userDrawn="1"/>
          </p:nvSpPr>
          <p:spPr bwMode="gray">
            <a:xfrm>
              <a:off x="10790897" y="3342377"/>
              <a:ext cx="373177" cy="7891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5" name="Rectangle 407"/>
            <p:cNvSpPr>
              <a:spLocks noChangeArrowheads="1"/>
            </p:cNvSpPr>
            <p:nvPr userDrawn="1"/>
          </p:nvSpPr>
          <p:spPr bwMode="gray">
            <a:xfrm>
              <a:off x="10825883" y="3311279"/>
              <a:ext cx="307095" cy="3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6" name="Rectangle 408"/>
            <p:cNvSpPr>
              <a:spLocks noChangeArrowheads="1"/>
            </p:cNvSpPr>
            <p:nvPr userDrawn="1"/>
          </p:nvSpPr>
          <p:spPr bwMode="gray">
            <a:xfrm>
              <a:off x="10853093" y="3276293"/>
              <a:ext cx="248784" cy="3498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7" name="Freeform 409"/>
            <p:cNvSpPr>
              <a:spLocks/>
            </p:cNvSpPr>
            <p:nvPr userDrawn="1"/>
          </p:nvSpPr>
          <p:spPr bwMode="gray">
            <a:xfrm>
              <a:off x="1081810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98" name="Freeform 410"/>
            <p:cNvSpPr>
              <a:spLocks/>
            </p:cNvSpPr>
            <p:nvPr userDrawn="1"/>
          </p:nvSpPr>
          <p:spPr bwMode="gray">
            <a:xfrm>
              <a:off x="1087641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99" name="Freeform 411"/>
            <p:cNvSpPr>
              <a:spLocks/>
            </p:cNvSpPr>
            <p:nvPr userDrawn="1"/>
          </p:nvSpPr>
          <p:spPr bwMode="gray">
            <a:xfrm>
              <a:off x="10934727" y="3552289"/>
              <a:ext cx="31098" cy="46647"/>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0" name="Freeform 412"/>
            <p:cNvSpPr>
              <a:spLocks/>
            </p:cNvSpPr>
            <p:nvPr userDrawn="1"/>
          </p:nvSpPr>
          <p:spPr bwMode="gray">
            <a:xfrm>
              <a:off x="1098914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1" name="Freeform 413"/>
            <p:cNvSpPr>
              <a:spLocks/>
            </p:cNvSpPr>
            <p:nvPr userDrawn="1"/>
          </p:nvSpPr>
          <p:spPr bwMode="gray">
            <a:xfrm>
              <a:off x="1104745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2" name="Freeform 414"/>
            <p:cNvSpPr>
              <a:spLocks/>
            </p:cNvSpPr>
            <p:nvPr userDrawn="1"/>
          </p:nvSpPr>
          <p:spPr bwMode="gray">
            <a:xfrm>
              <a:off x="11101877" y="3552289"/>
              <a:ext cx="34986" cy="46647"/>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3" name="Freeform 415"/>
            <p:cNvSpPr>
              <a:spLocks/>
            </p:cNvSpPr>
            <p:nvPr userDrawn="1"/>
          </p:nvSpPr>
          <p:spPr bwMode="gray">
            <a:xfrm>
              <a:off x="1081810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4" name="Freeform 416"/>
            <p:cNvSpPr>
              <a:spLocks/>
            </p:cNvSpPr>
            <p:nvPr userDrawn="1"/>
          </p:nvSpPr>
          <p:spPr bwMode="gray">
            <a:xfrm>
              <a:off x="1087641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5" name="Freeform 417"/>
            <p:cNvSpPr>
              <a:spLocks/>
            </p:cNvSpPr>
            <p:nvPr userDrawn="1"/>
          </p:nvSpPr>
          <p:spPr bwMode="gray">
            <a:xfrm>
              <a:off x="10934727" y="3622259"/>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6" name="Freeform 418"/>
            <p:cNvSpPr>
              <a:spLocks/>
            </p:cNvSpPr>
            <p:nvPr userDrawn="1"/>
          </p:nvSpPr>
          <p:spPr bwMode="gray">
            <a:xfrm>
              <a:off x="1098914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7" name="Freeform 419"/>
            <p:cNvSpPr>
              <a:spLocks/>
            </p:cNvSpPr>
            <p:nvPr userDrawn="1"/>
          </p:nvSpPr>
          <p:spPr bwMode="gray">
            <a:xfrm>
              <a:off x="1104745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8" name="Freeform 420"/>
            <p:cNvSpPr>
              <a:spLocks/>
            </p:cNvSpPr>
            <p:nvPr userDrawn="1"/>
          </p:nvSpPr>
          <p:spPr bwMode="gray">
            <a:xfrm>
              <a:off x="11101877" y="3622259"/>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9" name="Freeform 421"/>
            <p:cNvSpPr>
              <a:spLocks/>
            </p:cNvSpPr>
            <p:nvPr userDrawn="1"/>
          </p:nvSpPr>
          <p:spPr bwMode="gray">
            <a:xfrm>
              <a:off x="1081810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0" name="Freeform 422"/>
            <p:cNvSpPr>
              <a:spLocks/>
            </p:cNvSpPr>
            <p:nvPr userDrawn="1"/>
          </p:nvSpPr>
          <p:spPr bwMode="gray">
            <a:xfrm>
              <a:off x="1087641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1" name="Freeform 423"/>
            <p:cNvSpPr>
              <a:spLocks/>
            </p:cNvSpPr>
            <p:nvPr userDrawn="1"/>
          </p:nvSpPr>
          <p:spPr bwMode="gray">
            <a:xfrm>
              <a:off x="10934727" y="3688344"/>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2" name="Freeform 424"/>
            <p:cNvSpPr>
              <a:spLocks/>
            </p:cNvSpPr>
            <p:nvPr userDrawn="1"/>
          </p:nvSpPr>
          <p:spPr bwMode="gray">
            <a:xfrm>
              <a:off x="1098914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3" name="Freeform 425"/>
            <p:cNvSpPr>
              <a:spLocks/>
            </p:cNvSpPr>
            <p:nvPr userDrawn="1"/>
          </p:nvSpPr>
          <p:spPr bwMode="gray">
            <a:xfrm>
              <a:off x="1104745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4" name="Freeform 426"/>
            <p:cNvSpPr>
              <a:spLocks/>
            </p:cNvSpPr>
            <p:nvPr userDrawn="1"/>
          </p:nvSpPr>
          <p:spPr bwMode="gray">
            <a:xfrm>
              <a:off x="11101877" y="3688344"/>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5" name="Freeform 427"/>
            <p:cNvSpPr>
              <a:spLocks/>
            </p:cNvSpPr>
            <p:nvPr userDrawn="1"/>
          </p:nvSpPr>
          <p:spPr bwMode="gray">
            <a:xfrm>
              <a:off x="1081810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6" name="Freeform 428"/>
            <p:cNvSpPr>
              <a:spLocks/>
            </p:cNvSpPr>
            <p:nvPr userDrawn="1"/>
          </p:nvSpPr>
          <p:spPr bwMode="gray">
            <a:xfrm>
              <a:off x="1087641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7" name="Freeform 429"/>
            <p:cNvSpPr>
              <a:spLocks/>
            </p:cNvSpPr>
            <p:nvPr userDrawn="1"/>
          </p:nvSpPr>
          <p:spPr bwMode="gray">
            <a:xfrm>
              <a:off x="10934727" y="3762201"/>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8" name="Freeform 430"/>
            <p:cNvSpPr>
              <a:spLocks/>
            </p:cNvSpPr>
            <p:nvPr userDrawn="1"/>
          </p:nvSpPr>
          <p:spPr bwMode="gray">
            <a:xfrm>
              <a:off x="1098914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9" name="Freeform 431"/>
            <p:cNvSpPr>
              <a:spLocks/>
            </p:cNvSpPr>
            <p:nvPr userDrawn="1"/>
          </p:nvSpPr>
          <p:spPr bwMode="gray">
            <a:xfrm>
              <a:off x="1104745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0" name="Freeform 432"/>
            <p:cNvSpPr>
              <a:spLocks/>
            </p:cNvSpPr>
            <p:nvPr userDrawn="1"/>
          </p:nvSpPr>
          <p:spPr bwMode="gray">
            <a:xfrm>
              <a:off x="11101877" y="3762201"/>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1" name="Freeform 433"/>
            <p:cNvSpPr>
              <a:spLocks/>
            </p:cNvSpPr>
            <p:nvPr userDrawn="1"/>
          </p:nvSpPr>
          <p:spPr bwMode="gray">
            <a:xfrm>
              <a:off x="1081810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2" name="Freeform 434"/>
            <p:cNvSpPr>
              <a:spLocks/>
            </p:cNvSpPr>
            <p:nvPr userDrawn="1"/>
          </p:nvSpPr>
          <p:spPr bwMode="gray">
            <a:xfrm>
              <a:off x="1087641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3" name="Freeform 435"/>
            <p:cNvSpPr>
              <a:spLocks/>
            </p:cNvSpPr>
            <p:nvPr userDrawn="1"/>
          </p:nvSpPr>
          <p:spPr bwMode="gray">
            <a:xfrm>
              <a:off x="10934727" y="3828285"/>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4" name="Freeform 436"/>
            <p:cNvSpPr>
              <a:spLocks/>
            </p:cNvSpPr>
            <p:nvPr userDrawn="1"/>
          </p:nvSpPr>
          <p:spPr bwMode="gray">
            <a:xfrm>
              <a:off x="1098914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5" name="Freeform 437"/>
            <p:cNvSpPr>
              <a:spLocks/>
            </p:cNvSpPr>
            <p:nvPr userDrawn="1"/>
          </p:nvSpPr>
          <p:spPr bwMode="gray">
            <a:xfrm>
              <a:off x="1104745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6" name="Freeform 438"/>
            <p:cNvSpPr>
              <a:spLocks/>
            </p:cNvSpPr>
            <p:nvPr userDrawn="1"/>
          </p:nvSpPr>
          <p:spPr bwMode="gray">
            <a:xfrm>
              <a:off x="11101877" y="3828285"/>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7" name="Freeform 439"/>
            <p:cNvSpPr>
              <a:spLocks/>
            </p:cNvSpPr>
            <p:nvPr userDrawn="1"/>
          </p:nvSpPr>
          <p:spPr bwMode="gray">
            <a:xfrm>
              <a:off x="10818109"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8" name="Freeform 440"/>
            <p:cNvSpPr>
              <a:spLocks/>
            </p:cNvSpPr>
            <p:nvPr userDrawn="1"/>
          </p:nvSpPr>
          <p:spPr bwMode="gray">
            <a:xfrm>
              <a:off x="10876416"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9" name="Freeform 441"/>
            <p:cNvSpPr>
              <a:spLocks/>
            </p:cNvSpPr>
            <p:nvPr userDrawn="1"/>
          </p:nvSpPr>
          <p:spPr bwMode="gray">
            <a:xfrm>
              <a:off x="10934727" y="3902142"/>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0" name="Freeform 443"/>
            <p:cNvSpPr>
              <a:spLocks/>
            </p:cNvSpPr>
            <p:nvPr userDrawn="1"/>
          </p:nvSpPr>
          <p:spPr bwMode="gray">
            <a:xfrm>
              <a:off x="1098914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444"/>
            <p:cNvSpPr>
              <a:spLocks/>
            </p:cNvSpPr>
            <p:nvPr userDrawn="1"/>
          </p:nvSpPr>
          <p:spPr bwMode="gray">
            <a:xfrm>
              <a:off x="1104745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445"/>
            <p:cNvSpPr>
              <a:spLocks/>
            </p:cNvSpPr>
            <p:nvPr userDrawn="1"/>
          </p:nvSpPr>
          <p:spPr bwMode="gray">
            <a:xfrm>
              <a:off x="11101877" y="3902140"/>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446"/>
            <p:cNvSpPr>
              <a:spLocks/>
            </p:cNvSpPr>
            <p:nvPr userDrawn="1"/>
          </p:nvSpPr>
          <p:spPr bwMode="gray">
            <a:xfrm>
              <a:off x="1081810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447"/>
            <p:cNvSpPr>
              <a:spLocks/>
            </p:cNvSpPr>
            <p:nvPr userDrawn="1"/>
          </p:nvSpPr>
          <p:spPr bwMode="gray">
            <a:xfrm>
              <a:off x="1087641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448"/>
            <p:cNvSpPr>
              <a:spLocks/>
            </p:cNvSpPr>
            <p:nvPr userDrawn="1"/>
          </p:nvSpPr>
          <p:spPr bwMode="gray">
            <a:xfrm>
              <a:off x="10934725" y="3972110"/>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449"/>
            <p:cNvSpPr>
              <a:spLocks/>
            </p:cNvSpPr>
            <p:nvPr userDrawn="1"/>
          </p:nvSpPr>
          <p:spPr bwMode="gray">
            <a:xfrm>
              <a:off x="1098914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450"/>
            <p:cNvSpPr>
              <a:spLocks/>
            </p:cNvSpPr>
            <p:nvPr userDrawn="1"/>
          </p:nvSpPr>
          <p:spPr bwMode="gray">
            <a:xfrm>
              <a:off x="1104745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451"/>
            <p:cNvSpPr>
              <a:spLocks/>
            </p:cNvSpPr>
            <p:nvPr userDrawn="1"/>
          </p:nvSpPr>
          <p:spPr bwMode="gray">
            <a:xfrm>
              <a:off x="11101877" y="3972110"/>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452"/>
            <p:cNvSpPr>
              <a:spLocks/>
            </p:cNvSpPr>
            <p:nvPr userDrawn="1"/>
          </p:nvSpPr>
          <p:spPr bwMode="gray">
            <a:xfrm>
              <a:off x="1081810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453"/>
            <p:cNvSpPr>
              <a:spLocks/>
            </p:cNvSpPr>
            <p:nvPr userDrawn="1"/>
          </p:nvSpPr>
          <p:spPr bwMode="gray">
            <a:xfrm>
              <a:off x="1087641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1" name="Freeform 454"/>
            <p:cNvSpPr>
              <a:spLocks/>
            </p:cNvSpPr>
            <p:nvPr userDrawn="1"/>
          </p:nvSpPr>
          <p:spPr bwMode="gray">
            <a:xfrm>
              <a:off x="10934725" y="4042082"/>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2" name="Freeform 455"/>
            <p:cNvSpPr>
              <a:spLocks/>
            </p:cNvSpPr>
            <p:nvPr userDrawn="1"/>
          </p:nvSpPr>
          <p:spPr bwMode="gray">
            <a:xfrm>
              <a:off x="1098914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3" name="Freeform 456"/>
            <p:cNvSpPr>
              <a:spLocks/>
            </p:cNvSpPr>
            <p:nvPr userDrawn="1"/>
          </p:nvSpPr>
          <p:spPr bwMode="gray">
            <a:xfrm>
              <a:off x="1104745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4" name="Freeform 457"/>
            <p:cNvSpPr>
              <a:spLocks/>
            </p:cNvSpPr>
            <p:nvPr userDrawn="1"/>
          </p:nvSpPr>
          <p:spPr bwMode="gray">
            <a:xfrm>
              <a:off x="11101877" y="4042082"/>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5" name="Freeform 458"/>
            <p:cNvSpPr>
              <a:spLocks/>
            </p:cNvSpPr>
            <p:nvPr userDrawn="1"/>
          </p:nvSpPr>
          <p:spPr bwMode="gray">
            <a:xfrm>
              <a:off x="1081810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459"/>
            <p:cNvSpPr>
              <a:spLocks/>
            </p:cNvSpPr>
            <p:nvPr userDrawn="1"/>
          </p:nvSpPr>
          <p:spPr bwMode="gray">
            <a:xfrm>
              <a:off x="1087641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460"/>
            <p:cNvSpPr>
              <a:spLocks/>
            </p:cNvSpPr>
            <p:nvPr userDrawn="1"/>
          </p:nvSpPr>
          <p:spPr bwMode="gray">
            <a:xfrm>
              <a:off x="10934725" y="3408456"/>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461"/>
            <p:cNvSpPr>
              <a:spLocks/>
            </p:cNvSpPr>
            <p:nvPr userDrawn="1"/>
          </p:nvSpPr>
          <p:spPr bwMode="gray">
            <a:xfrm>
              <a:off x="1098914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462"/>
            <p:cNvSpPr>
              <a:spLocks/>
            </p:cNvSpPr>
            <p:nvPr userDrawn="1"/>
          </p:nvSpPr>
          <p:spPr bwMode="gray">
            <a:xfrm>
              <a:off x="1104745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463"/>
            <p:cNvSpPr>
              <a:spLocks/>
            </p:cNvSpPr>
            <p:nvPr userDrawn="1"/>
          </p:nvSpPr>
          <p:spPr bwMode="gray">
            <a:xfrm>
              <a:off x="11101877" y="3408456"/>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464"/>
            <p:cNvSpPr>
              <a:spLocks/>
            </p:cNvSpPr>
            <p:nvPr userDrawn="1"/>
          </p:nvSpPr>
          <p:spPr bwMode="gray">
            <a:xfrm>
              <a:off x="1081810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465"/>
            <p:cNvSpPr>
              <a:spLocks/>
            </p:cNvSpPr>
            <p:nvPr userDrawn="1"/>
          </p:nvSpPr>
          <p:spPr bwMode="gray">
            <a:xfrm>
              <a:off x="1087641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466"/>
            <p:cNvSpPr>
              <a:spLocks/>
            </p:cNvSpPr>
            <p:nvPr userDrawn="1"/>
          </p:nvSpPr>
          <p:spPr bwMode="gray">
            <a:xfrm>
              <a:off x="10934725" y="3478426"/>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467"/>
            <p:cNvSpPr>
              <a:spLocks/>
            </p:cNvSpPr>
            <p:nvPr userDrawn="1"/>
          </p:nvSpPr>
          <p:spPr bwMode="gray">
            <a:xfrm>
              <a:off x="1098914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468"/>
            <p:cNvSpPr>
              <a:spLocks/>
            </p:cNvSpPr>
            <p:nvPr userDrawn="1"/>
          </p:nvSpPr>
          <p:spPr bwMode="gray">
            <a:xfrm>
              <a:off x="1104745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469"/>
            <p:cNvSpPr>
              <a:spLocks/>
            </p:cNvSpPr>
            <p:nvPr userDrawn="1"/>
          </p:nvSpPr>
          <p:spPr bwMode="gray">
            <a:xfrm>
              <a:off x="11101877" y="3478426"/>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7" name="Rectangle 470"/>
            <p:cNvSpPr>
              <a:spLocks noChangeArrowheads="1"/>
            </p:cNvSpPr>
            <p:nvPr userDrawn="1"/>
          </p:nvSpPr>
          <p:spPr bwMode="gray">
            <a:xfrm>
              <a:off x="10417720" y="4800097"/>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Rectangle 471"/>
            <p:cNvSpPr>
              <a:spLocks noChangeArrowheads="1"/>
            </p:cNvSpPr>
            <p:nvPr userDrawn="1"/>
          </p:nvSpPr>
          <p:spPr bwMode="gray">
            <a:xfrm>
              <a:off x="10417720" y="4873955"/>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Rectangle 472"/>
            <p:cNvSpPr>
              <a:spLocks noChangeArrowheads="1"/>
            </p:cNvSpPr>
            <p:nvPr userDrawn="1"/>
          </p:nvSpPr>
          <p:spPr bwMode="gray">
            <a:xfrm>
              <a:off x="10417720" y="4835083"/>
              <a:ext cx="621962" cy="388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Rectangle 473"/>
            <p:cNvSpPr>
              <a:spLocks noChangeArrowheads="1"/>
            </p:cNvSpPr>
            <p:nvPr userDrawn="1"/>
          </p:nvSpPr>
          <p:spPr bwMode="gray">
            <a:xfrm>
              <a:off x="10845318"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Rectangle 474"/>
            <p:cNvSpPr>
              <a:spLocks noChangeArrowheads="1"/>
            </p:cNvSpPr>
            <p:nvPr userDrawn="1"/>
          </p:nvSpPr>
          <p:spPr bwMode="gray">
            <a:xfrm>
              <a:off x="10926949"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Rectangle 475"/>
            <p:cNvSpPr>
              <a:spLocks noChangeArrowheads="1"/>
            </p:cNvSpPr>
            <p:nvPr userDrawn="1"/>
          </p:nvSpPr>
          <p:spPr bwMode="gray">
            <a:xfrm>
              <a:off x="10670390"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Rectangle 476"/>
            <p:cNvSpPr>
              <a:spLocks noChangeArrowheads="1"/>
            </p:cNvSpPr>
            <p:nvPr userDrawn="1"/>
          </p:nvSpPr>
          <p:spPr bwMode="gray">
            <a:xfrm>
              <a:off x="10752023"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Rectangle 477"/>
            <p:cNvSpPr>
              <a:spLocks noChangeArrowheads="1"/>
            </p:cNvSpPr>
            <p:nvPr userDrawn="1"/>
          </p:nvSpPr>
          <p:spPr bwMode="gray">
            <a:xfrm>
              <a:off x="10495465" y="4496890"/>
              <a:ext cx="116618"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Rectangle 478"/>
            <p:cNvSpPr>
              <a:spLocks noChangeArrowheads="1"/>
            </p:cNvSpPr>
            <p:nvPr userDrawn="1"/>
          </p:nvSpPr>
          <p:spPr bwMode="gray">
            <a:xfrm>
              <a:off x="10577097" y="4524101"/>
              <a:ext cx="34986"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Rectangle 479"/>
            <p:cNvSpPr>
              <a:spLocks noChangeArrowheads="1"/>
            </p:cNvSpPr>
            <p:nvPr userDrawn="1"/>
          </p:nvSpPr>
          <p:spPr bwMode="gray">
            <a:xfrm>
              <a:off x="10495465"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Rectangle 480"/>
            <p:cNvSpPr>
              <a:spLocks noChangeArrowheads="1"/>
            </p:cNvSpPr>
            <p:nvPr userDrawn="1"/>
          </p:nvSpPr>
          <p:spPr bwMode="gray">
            <a:xfrm>
              <a:off x="10670390"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Rectangle 481"/>
            <p:cNvSpPr>
              <a:spLocks noChangeArrowheads="1"/>
            </p:cNvSpPr>
            <p:nvPr userDrawn="1"/>
          </p:nvSpPr>
          <p:spPr bwMode="gray">
            <a:xfrm>
              <a:off x="10845318"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482"/>
            <p:cNvSpPr>
              <a:spLocks/>
            </p:cNvSpPr>
            <p:nvPr userDrawn="1"/>
          </p:nvSpPr>
          <p:spPr bwMode="gray">
            <a:xfrm>
              <a:off x="10417720" y="4302527"/>
              <a:ext cx="618076" cy="22934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483"/>
            <p:cNvSpPr>
              <a:spLocks/>
            </p:cNvSpPr>
            <p:nvPr userDrawn="1"/>
          </p:nvSpPr>
          <p:spPr bwMode="gray">
            <a:xfrm>
              <a:off x="10697602" y="4302527"/>
              <a:ext cx="338193" cy="22934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484"/>
            <p:cNvSpPr>
              <a:spLocks/>
            </p:cNvSpPr>
            <p:nvPr userDrawn="1"/>
          </p:nvSpPr>
          <p:spPr bwMode="gray">
            <a:xfrm>
              <a:off x="11125202" y="4318075"/>
              <a:ext cx="793001" cy="225461"/>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Freeform 485"/>
            <p:cNvSpPr>
              <a:spLocks/>
            </p:cNvSpPr>
            <p:nvPr userDrawn="1"/>
          </p:nvSpPr>
          <p:spPr bwMode="gray">
            <a:xfrm>
              <a:off x="11097989" y="4080954"/>
              <a:ext cx="746354" cy="41205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Freeform 486"/>
            <p:cNvSpPr>
              <a:spLocks/>
            </p:cNvSpPr>
            <p:nvPr userDrawn="1"/>
          </p:nvSpPr>
          <p:spPr bwMode="gray">
            <a:xfrm>
              <a:off x="7517820" y="4753448"/>
              <a:ext cx="583089" cy="167151"/>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487"/>
            <p:cNvSpPr>
              <a:spLocks/>
            </p:cNvSpPr>
            <p:nvPr userDrawn="1"/>
          </p:nvSpPr>
          <p:spPr bwMode="gray">
            <a:xfrm>
              <a:off x="7498383" y="4582410"/>
              <a:ext cx="544217" cy="299318"/>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488"/>
            <p:cNvSpPr>
              <a:spLocks/>
            </p:cNvSpPr>
            <p:nvPr userDrawn="1"/>
          </p:nvSpPr>
          <p:spPr bwMode="gray">
            <a:xfrm>
              <a:off x="8186430" y="2327797"/>
              <a:ext cx="462586" cy="136053"/>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Freeform 489"/>
            <p:cNvSpPr>
              <a:spLocks/>
            </p:cNvSpPr>
            <p:nvPr userDrawn="1"/>
          </p:nvSpPr>
          <p:spPr bwMode="gray">
            <a:xfrm>
              <a:off x="8166993" y="2191743"/>
              <a:ext cx="439261" cy="241010"/>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719104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p:nvPicPr>
        <p:blipFill>
          <a:blip r:embed="rId2"/>
          <a:stretch>
            <a:fillRect/>
          </a:stretch>
        </p:blipFill>
        <p:spPr bwMode="black">
          <a:xfrm>
            <a:off x="463118" y="479425"/>
            <a:ext cx="1451843" cy="310896"/>
          </a:xfrm>
          <a:prstGeom prst="rect">
            <a:avLst/>
          </a:prstGeom>
        </p:spPr>
      </p:pic>
      <p:grpSp>
        <p:nvGrpSpPr>
          <p:cNvPr id="38" name="Group 37"/>
          <p:cNvGrpSpPr>
            <a:grpSpLocks noChangeAspect="1"/>
          </p:cNvGrpSpPr>
          <p:nvPr/>
        </p:nvGrpSpPr>
        <p:grpSpPr>
          <a:xfrm>
            <a:off x="7498383" y="2125664"/>
            <a:ext cx="4419820" cy="4023316"/>
            <a:chOff x="7498383" y="2125664"/>
            <a:chExt cx="4419820" cy="4023316"/>
          </a:xfrm>
        </p:grpSpPr>
        <p:sp>
          <p:nvSpPr>
            <p:cNvPr id="39" name="Freeform 251"/>
            <p:cNvSpPr>
              <a:spLocks/>
            </p:cNvSpPr>
            <p:nvPr userDrawn="1"/>
          </p:nvSpPr>
          <p:spPr bwMode="gray">
            <a:xfrm>
              <a:off x="9263203" y="2401659"/>
              <a:ext cx="42761" cy="478135"/>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52"/>
            <p:cNvSpPr>
              <a:spLocks/>
            </p:cNvSpPr>
            <p:nvPr userDrawn="1"/>
          </p:nvSpPr>
          <p:spPr bwMode="gray">
            <a:xfrm>
              <a:off x="9119373" y="2393883"/>
              <a:ext cx="178814" cy="54421"/>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53"/>
            <p:cNvSpPr>
              <a:spLocks/>
            </p:cNvSpPr>
            <p:nvPr userDrawn="1"/>
          </p:nvSpPr>
          <p:spPr bwMode="gray">
            <a:xfrm>
              <a:off x="9267089" y="2397772"/>
              <a:ext cx="120507" cy="15549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254"/>
            <p:cNvSpPr>
              <a:spLocks/>
            </p:cNvSpPr>
            <p:nvPr userDrawn="1"/>
          </p:nvSpPr>
          <p:spPr bwMode="gray">
            <a:xfrm>
              <a:off x="9267089" y="2250057"/>
              <a:ext cx="77745" cy="171040"/>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255"/>
            <p:cNvSpPr>
              <a:spLocks/>
            </p:cNvSpPr>
            <p:nvPr userDrawn="1"/>
          </p:nvSpPr>
          <p:spPr bwMode="gray">
            <a:xfrm>
              <a:off x="8905575" y="2479404"/>
              <a:ext cx="50535" cy="377066"/>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256"/>
            <p:cNvSpPr>
              <a:spLocks/>
            </p:cNvSpPr>
            <p:nvPr userDrawn="1"/>
          </p:nvSpPr>
          <p:spPr bwMode="gray">
            <a:xfrm>
              <a:off x="8909461" y="2463855"/>
              <a:ext cx="202138" cy="112732"/>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257"/>
            <p:cNvSpPr>
              <a:spLocks/>
            </p:cNvSpPr>
            <p:nvPr userDrawn="1"/>
          </p:nvSpPr>
          <p:spPr bwMode="gray">
            <a:xfrm>
              <a:off x="8897800" y="2292815"/>
              <a:ext cx="50535" cy="202138"/>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258"/>
            <p:cNvSpPr>
              <a:spLocks/>
            </p:cNvSpPr>
            <p:nvPr userDrawn="1"/>
          </p:nvSpPr>
          <p:spPr bwMode="gray">
            <a:xfrm>
              <a:off x="8773408" y="2471629"/>
              <a:ext cx="174928" cy="15549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259"/>
            <p:cNvSpPr>
              <a:spLocks/>
            </p:cNvSpPr>
            <p:nvPr userDrawn="1"/>
          </p:nvSpPr>
          <p:spPr bwMode="gray">
            <a:xfrm>
              <a:off x="9523649" y="2378334"/>
              <a:ext cx="46647" cy="400389"/>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260"/>
            <p:cNvSpPr>
              <a:spLocks/>
            </p:cNvSpPr>
            <p:nvPr userDrawn="1"/>
          </p:nvSpPr>
          <p:spPr bwMode="gray">
            <a:xfrm>
              <a:off x="9469227" y="2211183"/>
              <a:ext cx="101069" cy="18270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61"/>
            <p:cNvSpPr>
              <a:spLocks/>
            </p:cNvSpPr>
            <p:nvPr userDrawn="1"/>
          </p:nvSpPr>
          <p:spPr bwMode="gray">
            <a:xfrm>
              <a:off x="9418694" y="2355011"/>
              <a:ext cx="143830" cy="163265"/>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262"/>
            <p:cNvSpPr>
              <a:spLocks/>
            </p:cNvSpPr>
            <p:nvPr userDrawn="1"/>
          </p:nvSpPr>
          <p:spPr bwMode="gray">
            <a:xfrm>
              <a:off x="9543087" y="2355011"/>
              <a:ext cx="182703" cy="46647"/>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Oval 263"/>
            <p:cNvSpPr>
              <a:spLocks noChangeArrowheads="1"/>
            </p:cNvSpPr>
            <p:nvPr userDrawn="1"/>
          </p:nvSpPr>
          <p:spPr bwMode="gray">
            <a:xfrm>
              <a:off x="7852125" y="2813709"/>
              <a:ext cx="3354710" cy="3335271"/>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2" name="Freeform 264"/>
            <p:cNvSpPr>
              <a:spLocks/>
            </p:cNvSpPr>
            <p:nvPr userDrawn="1"/>
          </p:nvSpPr>
          <p:spPr bwMode="gray">
            <a:xfrm>
              <a:off x="8038714" y="3000297"/>
              <a:ext cx="3168121" cy="3148683"/>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Oval 265"/>
            <p:cNvSpPr>
              <a:spLocks noChangeArrowheads="1"/>
            </p:cNvSpPr>
            <p:nvPr userDrawn="1"/>
          </p:nvSpPr>
          <p:spPr bwMode="gray">
            <a:xfrm>
              <a:off x="9379821" y="3773864"/>
              <a:ext cx="268222" cy="264333"/>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4" name="Freeform 266"/>
            <p:cNvSpPr>
              <a:spLocks/>
            </p:cNvSpPr>
            <p:nvPr userDrawn="1"/>
          </p:nvSpPr>
          <p:spPr bwMode="gray">
            <a:xfrm>
              <a:off x="9492550" y="3773864"/>
              <a:ext cx="155491" cy="264333"/>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5" name="Freeform 267"/>
            <p:cNvSpPr>
              <a:spLocks/>
            </p:cNvSpPr>
            <p:nvPr userDrawn="1"/>
          </p:nvSpPr>
          <p:spPr bwMode="gray">
            <a:xfrm>
              <a:off x="9500326" y="3859384"/>
              <a:ext cx="23323" cy="310981"/>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268"/>
            <p:cNvSpPr>
              <a:spLocks/>
            </p:cNvSpPr>
            <p:nvPr userDrawn="1"/>
          </p:nvSpPr>
          <p:spPr bwMode="gray">
            <a:xfrm>
              <a:off x="9449792" y="3925466"/>
              <a:ext cx="116618" cy="77745"/>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Oval 269"/>
            <p:cNvSpPr>
              <a:spLocks noChangeArrowheads="1"/>
            </p:cNvSpPr>
            <p:nvPr userDrawn="1"/>
          </p:nvSpPr>
          <p:spPr bwMode="gray">
            <a:xfrm>
              <a:off x="9628606" y="3377363"/>
              <a:ext cx="342079" cy="345968"/>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8" name="Freeform 270"/>
            <p:cNvSpPr>
              <a:spLocks/>
            </p:cNvSpPr>
            <p:nvPr userDrawn="1"/>
          </p:nvSpPr>
          <p:spPr bwMode="gray">
            <a:xfrm>
              <a:off x="9772434" y="3377363"/>
              <a:ext cx="198252" cy="345968"/>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59" name="Freeform 271"/>
            <p:cNvSpPr>
              <a:spLocks/>
            </p:cNvSpPr>
            <p:nvPr userDrawn="1"/>
          </p:nvSpPr>
          <p:spPr bwMode="gray">
            <a:xfrm>
              <a:off x="9791871" y="3490093"/>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272"/>
            <p:cNvSpPr>
              <a:spLocks/>
            </p:cNvSpPr>
            <p:nvPr userDrawn="1"/>
          </p:nvSpPr>
          <p:spPr bwMode="gray">
            <a:xfrm>
              <a:off x="9725787" y="3583386"/>
              <a:ext cx="136056" cy="85519"/>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Oval 273"/>
            <p:cNvSpPr>
              <a:spLocks noChangeArrowheads="1"/>
            </p:cNvSpPr>
            <p:nvPr userDrawn="1"/>
          </p:nvSpPr>
          <p:spPr bwMode="gray">
            <a:xfrm>
              <a:off x="9239880" y="3144127"/>
              <a:ext cx="345968" cy="342079"/>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62" name="Freeform 274"/>
            <p:cNvSpPr>
              <a:spLocks/>
            </p:cNvSpPr>
            <p:nvPr userDrawn="1"/>
          </p:nvSpPr>
          <p:spPr bwMode="gray">
            <a:xfrm>
              <a:off x="9387596" y="3144127"/>
              <a:ext cx="198252" cy="342079"/>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63" name="Freeform 275"/>
            <p:cNvSpPr>
              <a:spLocks/>
            </p:cNvSpPr>
            <p:nvPr userDrawn="1"/>
          </p:nvSpPr>
          <p:spPr bwMode="gray">
            <a:xfrm>
              <a:off x="9403145" y="3256856"/>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276"/>
            <p:cNvSpPr>
              <a:spLocks/>
            </p:cNvSpPr>
            <p:nvPr userDrawn="1"/>
          </p:nvSpPr>
          <p:spPr bwMode="gray">
            <a:xfrm>
              <a:off x="9337061" y="3350151"/>
              <a:ext cx="139942" cy="81633"/>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277"/>
            <p:cNvSpPr>
              <a:spLocks/>
            </p:cNvSpPr>
            <p:nvPr userDrawn="1"/>
          </p:nvSpPr>
          <p:spPr bwMode="gray">
            <a:xfrm>
              <a:off x="8497411" y="2646557"/>
              <a:ext cx="1597667" cy="551991"/>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66" name="Rectangle 278"/>
            <p:cNvSpPr>
              <a:spLocks noChangeArrowheads="1"/>
            </p:cNvSpPr>
            <p:nvPr userDrawn="1"/>
          </p:nvSpPr>
          <p:spPr bwMode="gray">
            <a:xfrm>
              <a:off x="8524623" y="3159676"/>
              <a:ext cx="34986" cy="1166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Oval 279"/>
            <p:cNvSpPr>
              <a:spLocks noChangeArrowheads="1"/>
            </p:cNvSpPr>
            <p:nvPr userDrawn="1"/>
          </p:nvSpPr>
          <p:spPr bwMode="gray">
            <a:xfrm>
              <a:off x="8373019" y="2837032"/>
              <a:ext cx="338193" cy="3381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Rectangle 280"/>
            <p:cNvSpPr>
              <a:spLocks noChangeArrowheads="1"/>
            </p:cNvSpPr>
            <p:nvPr userDrawn="1"/>
          </p:nvSpPr>
          <p:spPr bwMode="gray">
            <a:xfrm>
              <a:off x="8516849" y="2907002"/>
              <a:ext cx="54421" cy="194363"/>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281"/>
            <p:cNvSpPr>
              <a:spLocks/>
            </p:cNvSpPr>
            <p:nvPr userDrawn="1"/>
          </p:nvSpPr>
          <p:spPr bwMode="gray">
            <a:xfrm>
              <a:off x="8427441" y="2976974"/>
              <a:ext cx="229349" cy="58310"/>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Rectangle 282"/>
            <p:cNvSpPr>
              <a:spLocks noChangeArrowheads="1"/>
            </p:cNvSpPr>
            <p:nvPr userDrawn="1"/>
          </p:nvSpPr>
          <p:spPr bwMode="gray">
            <a:xfrm>
              <a:off x="7848239" y="3552289"/>
              <a:ext cx="462586"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Rectangle 283"/>
            <p:cNvSpPr>
              <a:spLocks noChangeArrowheads="1"/>
            </p:cNvSpPr>
            <p:nvPr userDrawn="1"/>
          </p:nvSpPr>
          <p:spPr bwMode="gray">
            <a:xfrm>
              <a:off x="7848239" y="3552289"/>
              <a:ext cx="462586"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Rectangle 284"/>
            <p:cNvSpPr>
              <a:spLocks noChangeArrowheads="1"/>
            </p:cNvSpPr>
            <p:nvPr userDrawn="1"/>
          </p:nvSpPr>
          <p:spPr bwMode="gray">
            <a:xfrm>
              <a:off x="7925985"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Rectangle 285"/>
            <p:cNvSpPr>
              <a:spLocks noChangeArrowheads="1"/>
            </p:cNvSpPr>
            <p:nvPr userDrawn="1"/>
          </p:nvSpPr>
          <p:spPr bwMode="gray">
            <a:xfrm>
              <a:off x="8011504"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Rectangle 286"/>
            <p:cNvSpPr>
              <a:spLocks noChangeArrowheads="1"/>
            </p:cNvSpPr>
            <p:nvPr userDrawn="1"/>
          </p:nvSpPr>
          <p:spPr bwMode="gray">
            <a:xfrm>
              <a:off x="8100911"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Rectangle 287"/>
            <p:cNvSpPr>
              <a:spLocks noChangeArrowheads="1"/>
            </p:cNvSpPr>
            <p:nvPr userDrawn="1"/>
          </p:nvSpPr>
          <p:spPr bwMode="gray">
            <a:xfrm>
              <a:off x="819031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Rectangle 288"/>
            <p:cNvSpPr>
              <a:spLocks noChangeArrowheads="1"/>
            </p:cNvSpPr>
            <p:nvPr userDrawn="1"/>
          </p:nvSpPr>
          <p:spPr bwMode="gray">
            <a:xfrm>
              <a:off x="8769519" y="3552289"/>
              <a:ext cx="458698"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Rectangle 289"/>
            <p:cNvSpPr>
              <a:spLocks noChangeArrowheads="1"/>
            </p:cNvSpPr>
            <p:nvPr userDrawn="1"/>
          </p:nvSpPr>
          <p:spPr bwMode="gray">
            <a:xfrm>
              <a:off x="8769519" y="3552289"/>
              <a:ext cx="458698"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Rectangle 290"/>
            <p:cNvSpPr>
              <a:spLocks noChangeArrowheads="1"/>
            </p:cNvSpPr>
            <p:nvPr userDrawn="1"/>
          </p:nvSpPr>
          <p:spPr bwMode="gray">
            <a:xfrm>
              <a:off x="8310823" y="3303503"/>
              <a:ext cx="462586" cy="94071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Rectangle 291"/>
            <p:cNvSpPr>
              <a:spLocks noChangeArrowheads="1"/>
            </p:cNvSpPr>
            <p:nvPr userDrawn="1"/>
          </p:nvSpPr>
          <p:spPr bwMode="gray">
            <a:xfrm>
              <a:off x="8384682"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Rectangle 292"/>
            <p:cNvSpPr>
              <a:spLocks noChangeArrowheads="1"/>
            </p:cNvSpPr>
            <p:nvPr userDrawn="1"/>
          </p:nvSpPr>
          <p:spPr bwMode="gray">
            <a:xfrm>
              <a:off x="8474088"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Rectangle 293"/>
            <p:cNvSpPr>
              <a:spLocks noChangeArrowheads="1"/>
            </p:cNvSpPr>
            <p:nvPr userDrawn="1"/>
          </p:nvSpPr>
          <p:spPr bwMode="gray">
            <a:xfrm>
              <a:off x="8563496"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Rectangle 294"/>
            <p:cNvSpPr>
              <a:spLocks noChangeArrowheads="1"/>
            </p:cNvSpPr>
            <p:nvPr userDrawn="1"/>
          </p:nvSpPr>
          <p:spPr bwMode="gray">
            <a:xfrm>
              <a:off x="8649016"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Rectangle 295"/>
            <p:cNvSpPr>
              <a:spLocks noChangeArrowheads="1"/>
            </p:cNvSpPr>
            <p:nvPr userDrawn="1"/>
          </p:nvSpPr>
          <p:spPr bwMode="gray">
            <a:xfrm>
              <a:off x="8384682"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Rectangle 296"/>
            <p:cNvSpPr>
              <a:spLocks noChangeArrowheads="1"/>
            </p:cNvSpPr>
            <p:nvPr userDrawn="1"/>
          </p:nvSpPr>
          <p:spPr bwMode="gray">
            <a:xfrm>
              <a:off x="8474088"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Rectangle 297"/>
            <p:cNvSpPr>
              <a:spLocks noChangeArrowheads="1"/>
            </p:cNvSpPr>
            <p:nvPr userDrawn="1"/>
          </p:nvSpPr>
          <p:spPr bwMode="gray">
            <a:xfrm>
              <a:off x="8563496"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Rectangle 298"/>
            <p:cNvSpPr>
              <a:spLocks noChangeArrowheads="1"/>
            </p:cNvSpPr>
            <p:nvPr userDrawn="1"/>
          </p:nvSpPr>
          <p:spPr bwMode="gray">
            <a:xfrm>
              <a:off x="8649016"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Rectangle 299"/>
            <p:cNvSpPr>
              <a:spLocks noChangeArrowheads="1"/>
            </p:cNvSpPr>
            <p:nvPr userDrawn="1"/>
          </p:nvSpPr>
          <p:spPr bwMode="gray">
            <a:xfrm>
              <a:off x="8384682"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Rectangle 300"/>
            <p:cNvSpPr>
              <a:spLocks noChangeArrowheads="1"/>
            </p:cNvSpPr>
            <p:nvPr userDrawn="1"/>
          </p:nvSpPr>
          <p:spPr bwMode="gray">
            <a:xfrm>
              <a:off x="8474088"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Rectangle 301"/>
            <p:cNvSpPr>
              <a:spLocks noChangeArrowheads="1"/>
            </p:cNvSpPr>
            <p:nvPr userDrawn="1"/>
          </p:nvSpPr>
          <p:spPr bwMode="gray">
            <a:xfrm>
              <a:off x="8563496"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Rectangle 302"/>
            <p:cNvSpPr>
              <a:spLocks noChangeArrowheads="1"/>
            </p:cNvSpPr>
            <p:nvPr userDrawn="1"/>
          </p:nvSpPr>
          <p:spPr bwMode="gray">
            <a:xfrm>
              <a:off x="8649016"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Rectangle 303"/>
            <p:cNvSpPr>
              <a:spLocks noChangeArrowheads="1"/>
            </p:cNvSpPr>
            <p:nvPr userDrawn="1"/>
          </p:nvSpPr>
          <p:spPr bwMode="gray">
            <a:xfrm>
              <a:off x="8384682"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Rectangle 304"/>
            <p:cNvSpPr>
              <a:spLocks noChangeArrowheads="1"/>
            </p:cNvSpPr>
            <p:nvPr userDrawn="1"/>
          </p:nvSpPr>
          <p:spPr bwMode="gray">
            <a:xfrm>
              <a:off x="8474088"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Rectangle 305"/>
            <p:cNvSpPr>
              <a:spLocks noChangeArrowheads="1"/>
            </p:cNvSpPr>
            <p:nvPr userDrawn="1"/>
          </p:nvSpPr>
          <p:spPr bwMode="gray">
            <a:xfrm>
              <a:off x="8563496"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306"/>
            <p:cNvSpPr>
              <a:spLocks noChangeArrowheads="1"/>
            </p:cNvSpPr>
            <p:nvPr userDrawn="1"/>
          </p:nvSpPr>
          <p:spPr bwMode="gray">
            <a:xfrm>
              <a:off x="8649016"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Rectangle 307"/>
            <p:cNvSpPr>
              <a:spLocks noChangeArrowheads="1"/>
            </p:cNvSpPr>
            <p:nvPr userDrawn="1"/>
          </p:nvSpPr>
          <p:spPr bwMode="gray">
            <a:xfrm>
              <a:off x="8384682"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Rectangle 308"/>
            <p:cNvSpPr>
              <a:spLocks noChangeArrowheads="1"/>
            </p:cNvSpPr>
            <p:nvPr userDrawn="1"/>
          </p:nvSpPr>
          <p:spPr bwMode="gray">
            <a:xfrm>
              <a:off x="8474088"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309"/>
            <p:cNvSpPr>
              <a:spLocks noChangeArrowheads="1"/>
            </p:cNvSpPr>
            <p:nvPr userDrawn="1"/>
          </p:nvSpPr>
          <p:spPr bwMode="gray">
            <a:xfrm>
              <a:off x="8563496"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310"/>
            <p:cNvSpPr>
              <a:spLocks noChangeArrowheads="1"/>
            </p:cNvSpPr>
            <p:nvPr userDrawn="1"/>
          </p:nvSpPr>
          <p:spPr bwMode="gray">
            <a:xfrm>
              <a:off x="8649016"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311"/>
            <p:cNvSpPr>
              <a:spLocks noChangeArrowheads="1"/>
            </p:cNvSpPr>
            <p:nvPr userDrawn="1"/>
          </p:nvSpPr>
          <p:spPr bwMode="gray">
            <a:xfrm>
              <a:off x="8384682"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Rectangle 312"/>
            <p:cNvSpPr>
              <a:spLocks noChangeArrowheads="1"/>
            </p:cNvSpPr>
            <p:nvPr userDrawn="1"/>
          </p:nvSpPr>
          <p:spPr bwMode="gray">
            <a:xfrm>
              <a:off x="8474088"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Rectangle 313"/>
            <p:cNvSpPr>
              <a:spLocks noChangeArrowheads="1"/>
            </p:cNvSpPr>
            <p:nvPr userDrawn="1"/>
          </p:nvSpPr>
          <p:spPr bwMode="gray">
            <a:xfrm>
              <a:off x="8563496"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Rectangle 314"/>
            <p:cNvSpPr>
              <a:spLocks noChangeArrowheads="1"/>
            </p:cNvSpPr>
            <p:nvPr userDrawn="1"/>
          </p:nvSpPr>
          <p:spPr bwMode="gray">
            <a:xfrm>
              <a:off x="8649016"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Rectangle 315"/>
            <p:cNvSpPr>
              <a:spLocks noChangeArrowheads="1"/>
            </p:cNvSpPr>
            <p:nvPr userDrawn="1"/>
          </p:nvSpPr>
          <p:spPr bwMode="gray">
            <a:xfrm>
              <a:off x="8384682"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 name="Rectangle 316"/>
            <p:cNvSpPr>
              <a:spLocks noChangeArrowheads="1"/>
            </p:cNvSpPr>
            <p:nvPr userDrawn="1"/>
          </p:nvSpPr>
          <p:spPr bwMode="gray">
            <a:xfrm>
              <a:off x="8474088"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Rectangle 317"/>
            <p:cNvSpPr>
              <a:spLocks noChangeArrowheads="1"/>
            </p:cNvSpPr>
            <p:nvPr userDrawn="1"/>
          </p:nvSpPr>
          <p:spPr bwMode="gray">
            <a:xfrm>
              <a:off x="8563496"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Rectangle 318"/>
            <p:cNvSpPr>
              <a:spLocks noChangeArrowheads="1"/>
            </p:cNvSpPr>
            <p:nvPr userDrawn="1"/>
          </p:nvSpPr>
          <p:spPr bwMode="gray">
            <a:xfrm>
              <a:off x="8649016"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Rectangle 319"/>
            <p:cNvSpPr>
              <a:spLocks noChangeArrowheads="1"/>
            </p:cNvSpPr>
            <p:nvPr userDrawn="1"/>
          </p:nvSpPr>
          <p:spPr bwMode="gray">
            <a:xfrm>
              <a:off x="7848239" y="3509530"/>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Rectangle 320"/>
            <p:cNvSpPr>
              <a:spLocks noChangeArrowheads="1"/>
            </p:cNvSpPr>
            <p:nvPr userDrawn="1"/>
          </p:nvSpPr>
          <p:spPr bwMode="gray">
            <a:xfrm>
              <a:off x="8310823" y="3256856"/>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Rectangle 321"/>
            <p:cNvSpPr>
              <a:spLocks noChangeArrowheads="1"/>
            </p:cNvSpPr>
            <p:nvPr userDrawn="1"/>
          </p:nvSpPr>
          <p:spPr bwMode="gray">
            <a:xfrm>
              <a:off x="8773408" y="3509530"/>
              <a:ext cx="454812"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Rectangle 322"/>
            <p:cNvSpPr>
              <a:spLocks noChangeArrowheads="1"/>
            </p:cNvSpPr>
            <p:nvPr userDrawn="1"/>
          </p:nvSpPr>
          <p:spPr bwMode="gray">
            <a:xfrm>
              <a:off x="8843379"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Rectangle 323"/>
            <p:cNvSpPr>
              <a:spLocks noChangeArrowheads="1"/>
            </p:cNvSpPr>
            <p:nvPr userDrawn="1"/>
          </p:nvSpPr>
          <p:spPr bwMode="gray">
            <a:xfrm>
              <a:off x="8932784"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Rectangle 324"/>
            <p:cNvSpPr>
              <a:spLocks noChangeArrowheads="1"/>
            </p:cNvSpPr>
            <p:nvPr userDrawn="1"/>
          </p:nvSpPr>
          <p:spPr bwMode="gray">
            <a:xfrm>
              <a:off x="9018305"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Rectangle 325"/>
            <p:cNvSpPr>
              <a:spLocks noChangeArrowheads="1"/>
            </p:cNvSpPr>
            <p:nvPr userDrawn="1"/>
          </p:nvSpPr>
          <p:spPr bwMode="gray">
            <a:xfrm>
              <a:off x="911159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Rectangle 326"/>
            <p:cNvSpPr>
              <a:spLocks noChangeArrowheads="1"/>
            </p:cNvSpPr>
            <p:nvPr userDrawn="1"/>
          </p:nvSpPr>
          <p:spPr bwMode="gray">
            <a:xfrm>
              <a:off x="7723848" y="4244222"/>
              <a:ext cx="1636539"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Freeform 327"/>
            <p:cNvSpPr>
              <a:spLocks/>
            </p:cNvSpPr>
            <p:nvPr userDrawn="1"/>
          </p:nvSpPr>
          <p:spPr bwMode="gray">
            <a:xfrm>
              <a:off x="9857954" y="2230619"/>
              <a:ext cx="1306120" cy="664724"/>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Freeform 328"/>
            <p:cNvSpPr>
              <a:spLocks/>
            </p:cNvSpPr>
            <p:nvPr userDrawn="1"/>
          </p:nvSpPr>
          <p:spPr bwMode="gray">
            <a:xfrm>
              <a:off x="10339974" y="2156762"/>
              <a:ext cx="23323" cy="275998"/>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Oval 329"/>
            <p:cNvSpPr>
              <a:spLocks noChangeArrowheads="1"/>
            </p:cNvSpPr>
            <p:nvPr userDrawn="1"/>
          </p:nvSpPr>
          <p:spPr bwMode="gray">
            <a:xfrm>
              <a:off x="9881277" y="2125664"/>
              <a:ext cx="940717" cy="8940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330"/>
            <p:cNvSpPr>
              <a:spLocks/>
            </p:cNvSpPr>
            <p:nvPr userDrawn="1"/>
          </p:nvSpPr>
          <p:spPr bwMode="gray">
            <a:xfrm>
              <a:off x="9861843" y="2397772"/>
              <a:ext cx="594752" cy="377066"/>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331"/>
            <p:cNvSpPr>
              <a:spLocks/>
            </p:cNvSpPr>
            <p:nvPr userDrawn="1"/>
          </p:nvSpPr>
          <p:spPr bwMode="gray">
            <a:xfrm>
              <a:off x="9861843" y="2397772"/>
              <a:ext cx="532556" cy="377066"/>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332"/>
            <p:cNvSpPr>
              <a:spLocks/>
            </p:cNvSpPr>
            <p:nvPr userDrawn="1"/>
          </p:nvSpPr>
          <p:spPr bwMode="gray">
            <a:xfrm>
              <a:off x="11377875" y="2331688"/>
              <a:ext cx="509233" cy="27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333"/>
            <p:cNvSpPr>
              <a:spLocks/>
            </p:cNvSpPr>
            <p:nvPr userDrawn="1"/>
          </p:nvSpPr>
          <p:spPr bwMode="gray">
            <a:xfrm>
              <a:off x="11276805" y="2421096"/>
              <a:ext cx="509233" cy="19437"/>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 name="Freeform 334"/>
            <p:cNvSpPr>
              <a:spLocks/>
            </p:cNvSpPr>
            <p:nvPr userDrawn="1"/>
          </p:nvSpPr>
          <p:spPr bwMode="gray">
            <a:xfrm>
              <a:off x="10417720" y="5223811"/>
              <a:ext cx="69970" cy="334305"/>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Freeform 335"/>
            <p:cNvSpPr>
              <a:spLocks/>
            </p:cNvSpPr>
            <p:nvPr userDrawn="1"/>
          </p:nvSpPr>
          <p:spPr bwMode="gray">
            <a:xfrm>
              <a:off x="10417720" y="5223811"/>
              <a:ext cx="34986" cy="334305"/>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336"/>
            <p:cNvSpPr>
              <a:spLocks/>
            </p:cNvSpPr>
            <p:nvPr userDrawn="1"/>
          </p:nvSpPr>
          <p:spPr bwMode="gray">
            <a:xfrm>
              <a:off x="9947362" y="4722355"/>
              <a:ext cx="256559" cy="25655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337"/>
            <p:cNvSpPr>
              <a:spLocks/>
            </p:cNvSpPr>
            <p:nvPr userDrawn="1"/>
          </p:nvSpPr>
          <p:spPr bwMode="gray">
            <a:xfrm>
              <a:off x="9519763" y="4294757"/>
              <a:ext cx="497570" cy="497570"/>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338"/>
            <p:cNvSpPr>
              <a:spLocks/>
            </p:cNvSpPr>
            <p:nvPr userDrawn="1"/>
          </p:nvSpPr>
          <p:spPr bwMode="gray">
            <a:xfrm>
              <a:off x="10071755" y="4846748"/>
              <a:ext cx="843538" cy="835763"/>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339"/>
            <p:cNvSpPr>
              <a:spLocks/>
            </p:cNvSpPr>
            <p:nvPr userDrawn="1"/>
          </p:nvSpPr>
          <p:spPr bwMode="gray">
            <a:xfrm>
              <a:off x="9916264" y="4695144"/>
              <a:ext cx="147716" cy="139942"/>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340"/>
            <p:cNvSpPr>
              <a:spLocks/>
            </p:cNvSpPr>
            <p:nvPr userDrawn="1"/>
          </p:nvSpPr>
          <p:spPr bwMode="gray">
            <a:xfrm>
              <a:off x="9628606" y="4407487"/>
              <a:ext cx="112732" cy="112732"/>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341"/>
            <p:cNvSpPr>
              <a:spLocks/>
            </p:cNvSpPr>
            <p:nvPr userDrawn="1"/>
          </p:nvSpPr>
          <p:spPr bwMode="gray">
            <a:xfrm>
              <a:off x="10161160" y="4854523"/>
              <a:ext cx="754129" cy="715257"/>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342"/>
            <p:cNvSpPr>
              <a:spLocks/>
            </p:cNvSpPr>
            <p:nvPr userDrawn="1"/>
          </p:nvSpPr>
          <p:spPr bwMode="gray">
            <a:xfrm>
              <a:off x="10079529" y="4932267"/>
              <a:ext cx="719145" cy="750243"/>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343"/>
            <p:cNvSpPr>
              <a:spLocks/>
            </p:cNvSpPr>
            <p:nvPr userDrawn="1"/>
          </p:nvSpPr>
          <p:spPr bwMode="gray">
            <a:xfrm>
              <a:off x="10235020" y="5558116"/>
              <a:ext cx="711370" cy="104958"/>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Oval 344"/>
            <p:cNvSpPr>
              <a:spLocks noChangeArrowheads="1"/>
            </p:cNvSpPr>
            <p:nvPr userDrawn="1"/>
          </p:nvSpPr>
          <p:spPr bwMode="gray">
            <a:xfrm>
              <a:off x="9908489"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3" name="Oval 345"/>
            <p:cNvSpPr>
              <a:spLocks noChangeArrowheads="1"/>
            </p:cNvSpPr>
            <p:nvPr userDrawn="1"/>
          </p:nvSpPr>
          <p:spPr bwMode="gray">
            <a:xfrm>
              <a:off x="1031665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Oval 346"/>
            <p:cNvSpPr>
              <a:spLocks noChangeArrowheads="1"/>
            </p:cNvSpPr>
            <p:nvPr userDrawn="1"/>
          </p:nvSpPr>
          <p:spPr bwMode="gray">
            <a:xfrm>
              <a:off x="10627632"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347"/>
            <p:cNvSpPr>
              <a:spLocks/>
            </p:cNvSpPr>
            <p:nvPr userDrawn="1"/>
          </p:nvSpPr>
          <p:spPr bwMode="gray">
            <a:xfrm>
              <a:off x="9756885" y="5363753"/>
              <a:ext cx="369291" cy="435373"/>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348"/>
            <p:cNvSpPr>
              <a:spLocks/>
            </p:cNvSpPr>
            <p:nvPr userDrawn="1"/>
          </p:nvSpPr>
          <p:spPr bwMode="gray">
            <a:xfrm>
              <a:off x="10122287" y="5663073"/>
              <a:ext cx="38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Freeform 349"/>
            <p:cNvSpPr>
              <a:spLocks/>
            </p:cNvSpPr>
            <p:nvPr userDrawn="1"/>
          </p:nvSpPr>
          <p:spPr bwMode="gray">
            <a:xfrm>
              <a:off x="9756885" y="5355979"/>
              <a:ext cx="139942" cy="435373"/>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Freeform 350"/>
            <p:cNvSpPr>
              <a:spLocks/>
            </p:cNvSpPr>
            <p:nvPr userDrawn="1"/>
          </p:nvSpPr>
          <p:spPr bwMode="gray">
            <a:xfrm>
              <a:off x="9994009" y="5355979"/>
              <a:ext cx="971815" cy="435373"/>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Freeform 351"/>
            <p:cNvSpPr>
              <a:spLocks/>
            </p:cNvSpPr>
            <p:nvPr userDrawn="1"/>
          </p:nvSpPr>
          <p:spPr bwMode="gray">
            <a:xfrm>
              <a:off x="9994009" y="5355979"/>
              <a:ext cx="322644" cy="435373"/>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Freeform 352"/>
            <p:cNvSpPr>
              <a:spLocks/>
            </p:cNvSpPr>
            <p:nvPr userDrawn="1"/>
          </p:nvSpPr>
          <p:spPr bwMode="gray">
            <a:xfrm>
              <a:off x="10017332" y="57719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Freeform 353"/>
            <p:cNvSpPr>
              <a:spLocks/>
            </p:cNvSpPr>
            <p:nvPr userDrawn="1"/>
          </p:nvSpPr>
          <p:spPr bwMode="gray">
            <a:xfrm>
              <a:off x="10017332" y="5771917"/>
              <a:ext cx="0" cy="3888"/>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Freeform 354"/>
            <p:cNvSpPr>
              <a:spLocks/>
            </p:cNvSpPr>
            <p:nvPr userDrawn="1"/>
          </p:nvSpPr>
          <p:spPr bwMode="gray">
            <a:xfrm>
              <a:off x="10017332" y="5764142"/>
              <a:ext cx="0" cy="38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Freeform 355"/>
            <p:cNvSpPr>
              <a:spLocks/>
            </p:cNvSpPr>
            <p:nvPr userDrawn="1"/>
          </p:nvSpPr>
          <p:spPr bwMode="gray">
            <a:xfrm>
              <a:off x="10017332" y="578357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5" name="Freeform 356"/>
            <p:cNvSpPr>
              <a:spLocks/>
            </p:cNvSpPr>
            <p:nvPr userDrawn="1"/>
          </p:nvSpPr>
          <p:spPr bwMode="gray">
            <a:xfrm>
              <a:off x="10036767" y="5663073"/>
              <a:ext cx="929057" cy="12828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6" name="Freeform 357"/>
            <p:cNvSpPr>
              <a:spLocks/>
            </p:cNvSpPr>
            <p:nvPr userDrawn="1"/>
          </p:nvSpPr>
          <p:spPr bwMode="gray">
            <a:xfrm>
              <a:off x="10056206" y="5402626"/>
              <a:ext cx="217686" cy="260447"/>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7" name="Freeform 358"/>
            <p:cNvSpPr>
              <a:spLocks/>
            </p:cNvSpPr>
            <p:nvPr userDrawn="1"/>
          </p:nvSpPr>
          <p:spPr bwMode="gray">
            <a:xfrm>
              <a:off x="10056206" y="5402626"/>
              <a:ext cx="217686" cy="260447"/>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8" name="Oval 359"/>
            <p:cNvSpPr>
              <a:spLocks noChangeArrowheads="1"/>
            </p:cNvSpPr>
            <p:nvPr userDrawn="1"/>
          </p:nvSpPr>
          <p:spPr bwMode="gray">
            <a:xfrm>
              <a:off x="1006398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9" name="Oval 360"/>
            <p:cNvSpPr>
              <a:spLocks noChangeArrowheads="1"/>
            </p:cNvSpPr>
            <p:nvPr userDrawn="1"/>
          </p:nvSpPr>
          <p:spPr bwMode="gray">
            <a:xfrm>
              <a:off x="10110627"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0" name="Oval 361"/>
            <p:cNvSpPr>
              <a:spLocks noChangeArrowheads="1"/>
            </p:cNvSpPr>
            <p:nvPr userDrawn="1"/>
          </p:nvSpPr>
          <p:spPr bwMode="gray">
            <a:xfrm>
              <a:off x="10689828"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1" name="Oval 362"/>
            <p:cNvSpPr>
              <a:spLocks noChangeArrowheads="1"/>
            </p:cNvSpPr>
            <p:nvPr userDrawn="1"/>
          </p:nvSpPr>
          <p:spPr bwMode="gray">
            <a:xfrm>
              <a:off x="10736474"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2" name="Oval 363"/>
            <p:cNvSpPr>
              <a:spLocks noChangeArrowheads="1"/>
            </p:cNvSpPr>
            <p:nvPr userDrawn="1"/>
          </p:nvSpPr>
          <p:spPr bwMode="gray">
            <a:xfrm>
              <a:off x="10472141"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3" name="Oval 364"/>
            <p:cNvSpPr>
              <a:spLocks noChangeArrowheads="1"/>
            </p:cNvSpPr>
            <p:nvPr userDrawn="1"/>
          </p:nvSpPr>
          <p:spPr bwMode="gray">
            <a:xfrm>
              <a:off x="10518788"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4" name="Freeform 365"/>
            <p:cNvSpPr>
              <a:spLocks/>
            </p:cNvSpPr>
            <p:nvPr userDrawn="1"/>
          </p:nvSpPr>
          <p:spPr bwMode="gray">
            <a:xfrm>
              <a:off x="10110627" y="5752479"/>
              <a:ext cx="89408" cy="93295"/>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5" name="Freeform 366"/>
            <p:cNvSpPr>
              <a:spLocks/>
            </p:cNvSpPr>
            <p:nvPr userDrawn="1"/>
          </p:nvSpPr>
          <p:spPr bwMode="gray">
            <a:xfrm>
              <a:off x="10518788" y="5752479"/>
              <a:ext cx="97183"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6" name="Freeform 367"/>
            <p:cNvSpPr>
              <a:spLocks/>
            </p:cNvSpPr>
            <p:nvPr userDrawn="1"/>
          </p:nvSpPr>
          <p:spPr bwMode="gray">
            <a:xfrm>
              <a:off x="10736474" y="5752479"/>
              <a:ext cx="93295"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7" name="Freeform 368"/>
            <p:cNvSpPr>
              <a:spLocks/>
            </p:cNvSpPr>
            <p:nvPr userDrawn="1"/>
          </p:nvSpPr>
          <p:spPr bwMode="gray">
            <a:xfrm>
              <a:off x="9830743" y="5701947"/>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8" name="Freeform 369"/>
            <p:cNvSpPr>
              <a:spLocks/>
            </p:cNvSpPr>
            <p:nvPr userDrawn="1"/>
          </p:nvSpPr>
          <p:spPr bwMode="gray">
            <a:xfrm>
              <a:off x="9830743" y="5740819"/>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9" name="Freeform 370"/>
            <p:cNvSpPr>
              <a:spLocks/>
            </p:cNvSpPr>
            <p:nvPr userDrawn="1"/>
          </p:nvSpPr>
          <p:spPr bwMode="gray">
            <a:xfrm>
              <a:off x="9795757" y="5402626"/>
              <a:ext cx="241010" cy="260447"/>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0" name="Freeform 371"/>
            <p:cNvSpPr>
              <a:spLocks/>
            </p:cNvSpPr>
            <p:nvPr userDrawn="1"/>
          </p:nvSpPr>
          <p:spPr bwMode="gray">
            <a:xfrm>
              <a:off x="9795757" y="5402626"/>
              <a:ext cx="198252" cy="260447"/>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1" name="Freeform 372"/>
            <p:cNvSpPr>
              <a:spLocks/>
            </p:cNvSpPr>
            <p:nvPr userDrawn="1"/>
          </p:nvSpPr>
          <p:spPr bwMode="gray">
            <a:xfrm>
              <a:off x="9550861" y="4325855"/>
              <a:ext cx="23323" cy="423713"/>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2" name="Freeform 373"/>
            <p:cNvSpPr>
              <a:spLocks/>
            </p:cNvSpPr>
            <p:nvPr userDrawn="1"/>
          </p:nvSpPr>
          <p:spPr bwMode="gray">
            <a:xfrm>
              <a:off x="10040657" y="4815650"/>
              <a:ext cx="190477" cy="186589"/>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3" name="Freeform 374"/>
            <p:cNvSpPr>
              <a:spLocks/>
            </p:cNvSpPr>
            <p:nvPr userDrawn="1"/>
          </p:nvSpPr>
          <p:spPr bwMode="gray">
            <a:xfrm>
              <a:off x="9531424" y="4769004"/>
              <a:ext cx="147716" cy="104958"/>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4" name="Oval 375"/>
            <p:cNvSpPr>
              <a:spLocks noChangeArrowheads="1"/>
            </p:cNvSpPr>
            <p:nvPr userDrawn="1"/>
          </p:nvSpPr>
          <p:spPr bwMode="gray">
            <a:xfrm>
              <a:off x="9523649" y="4702918"/>
              <a:ext cx="77745" cy="77745"/>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5" name="Oval 376"/>
            <p:cNvSpPr>
              <a:spLocks noChangeArrowheads="1"/>
            </p:cNvSpPr>
            <p:nvPr userDrawn="1"/>
          </p:nvSpPr>
          <p:spPr bwMode="gray">
            <a:xfrm>
              <a:off x="9543087" y="4726241"/>
              <a:ext cx="38872" cy="3498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6" name="Rectangle 377"/>
            <p:cNvSpPr>
              <a:spLocks noChangeArrowheads="1"/>
            </p:cNvSpPr>
            <p:nvPr userDrawn="1"/>
          </p:nvSpPr>
          <p:spPr bwMode="gray">
            <a:xfrm>
              <a:off x="8788958" y="4477457"/>
              <a:ext cx="213800" cy="5442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7" name="Rectangle 378"/>
            <p:cNvSpPr>
              <a:spLocks noChangeArrowheads="1"/>
            </p:cNvSpPr>
            <p:nvPr userDrawn="1"/>
          </p:nvSpPr>
          <p:spPr bwMode="gray">
            <a:xfrm>
              <a:off x="8788958" y="4531878"/>
              <a:ext cx="213800" cy="4392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 name="Freeform 379"/>
            <p:cNvSpPr>
              <a:spLocks/>
            </p:cNvSpPr>
            <p:nvPr userDrawn="1"/>
          </p:nvSpPr>
          <p:spPr bwMode="gray">
            <a:xfrm>
              <a:off x="9002756" y="4971141"/>
              <a:ext cx="668610" cy="295432"/>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 name="Freeform 380"/>
            <p:cNvSpPr>
              <a:spLocks/>
            </p:cNvSpPr>
            <p:nvPr userDrawn="1"/>
          </p:nvSpPr>
          <p:spPr bwMode="gray">
            <a:xfrm>
              <a:off x="7739397" y="5247135"/>
              <a:ext cx="1737608" cy="295432"/>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 name="Rectangle 381"/>
            <p:cNvSpPr>
              <a:spLocks noChangeArrowheads="1"/>
            </p:cNvSpPr>
            <p:nvPr userDrawn="1"/>
          </p:nvSpPr>
          <p:spPr bwMode="gray">
            <a:xfrm>
              <a:off x="7739397" y="5181053"/>
              <a:ext cx="1737608" cy="660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 name="Oval 382"/>
            <p:cNvSpPr>
              <a:spLocks noChangeArrowheads="1"/>
            </p:cNvSpPr>
            <p:nvPr userDrawn="1"/>
          </p:nvSpPr>
          <p:spPr bwMode="gray">
            <a:xfrm>
              <a:off x="8283613" y="5344318"/>
              <a:ext cx="73859"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 name="Oval 383"/>
            <p:cNvSpPr>
              <a:spLocks noChangeArrowheads="1"/>
            </p:cNvSpPr>
            <p:nvPr userDrawn="1"/>
          </p:nvSpPr>
          <p:spPr bwMode="gray">
            <a:xfrm>
              <a:off x="8423554" y="5344318"/>
              <a:ext cx="81633"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 name="Oval 384"/>
            <p:cNvSpPr>
              <a:spLocks noChangeArrowheads="1"/>
            </p:cNvSpPr>
            <p:nvPr userDrawn="1"/>
          </p:nvSpPr>
          <p:spPr bwMode="gray">
            <a:xfrm>
              <a:off x="8567382" y="5344318"/>
              <a:ext cx="77745"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4" name="Rectangle 385"/>
            <p:cNvSpPr>
              <a:spLocks noChangeArrowheads="1"/>
            </p:cNvSpPr>
            <p:nvPr userDrawn="1"/>
          </p:nvSpPr>
          <p:spPr bwMode="gray">
            <a:xfrm>
              <a:off x="8361358" y="4971141"/>
              <a:ext cx="213800" cy="20991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 name="Rectangle 386"/>
            <p:cNvSpPr>
              <a:spLocks noChangeArrowheads="1"/>
            </p:cNvSpPr>
            <p:nvPr userDrawn="1"/>
          </p:nvSpPr>
          <p:spPr bwMode="gray">
            <a:xfrm>
              <a:off x="8151446" y="4971141"/>
              <a:ext cx="209912" cy="209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 name="Rectangle 387"/>
            <p:cNvSpPr>
              <a:spLocks noChangeArrowheads="1"/>
            </p:cNvSpPr>
            <p:nvPr userDrawn="1"/>
          </p:nvSpPr>
          <p:spPr bwMode="gray">
            <a:xfrm>
              <a:off x="8151446" y="4761229"/>
              <a:ext cx="209912" cy="2099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 name="Rectangle 388"/>
            <p:cNvSpPr>
              <a:spLocks noChangeArrowheads="1"/>
            </p:cNvSpPr>
            <p:nvPr userDrawn="1"/>
          </p:nvSpPr>
          <p:spPr bwMode="gray">
            <a:xfrm>
              <a:off x="8575156" y="4971141"/>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8" name="Rectangle 389"/>
            <p:cNvSpPr>
              <a:spLocks noChangeArrowheads="1"/>
            </p:cNvSpPr>
            <p:nvPr userDrawn="1"/>
          </p:nvSpPr>
          <p:spPr bwMode="gray">
            <a:xfrm>
              <a:off x="8788958" y="4971141"/>
              <a:ext cx="213800" cy="2099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 name="Rectangle 390"/>
            <p:cNvSpPr>
              <a:spLocks noChangeArrowheads="1"/>
            </p:cNvSpPr>
            <p:nvPr userDrawn="1"/>
          </p:nvSpPr>
          <p:spPr bwMode="gray">
            <a:xfrm>
              <a:off x="8361358" y="4761229"/>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 name="Rectangle 391"/>
            <p:cNvSpPr>
              <a:spLocks noChangeArrowheads="1"/>
            </p:cNvSpPr>
            <p:nvPr userDrawn="1"/>
          </p:nvSpPr>
          <p:spPr bwMode="gray">
            <a:xfrm>
              <a:off x="8575156" y="4761229"/>
              <a:ext cx="213800" cy="20991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 name="Rectangle 392"/>
            <p:cNvSpPr>
              <a:spLocks noChangeArrowheads="1"/>
            </p:cNvSpPr>
            <p:nvPr userDrawn="1"/>
          </p:nvSpPr>
          <p:spPr bwMode="gray">
            <a:xfrm>
              <a:off x="8858928" y="4605738"/>
              <a:ext cx="50535" cy="29543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2" name="Freeform 393"/>
            <p:cNvSpPr>
              <a:spLocks/>
            </p:cNvSpPr>
            <p:nvPr userDrawn="1"/>
          </p:nvSpPr>
          <p:spPr bwMode="gray">
            <a:xfrm>
              <a:off x="8205867" y="5480370"/>
              <a:ext cx="1123420" cy="66084"/>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3" name="Freeform 394"/>
            <p:cNvSpPr>
              <a:spLocks/>
            </p:cNvSpPr>
            <p:nvPr userDrawn="1"/>
          </p:nvSpPr>
          <p:spPr bwMode="gray">
            <a:xfrm>
              <a:off x="10573209" y="2743737"/>
              <a:ext cx="97183" cy="338193"/>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 name="Freeform 395"/>
            <p:cNvSpPr>
              <a:spLocks/>
            </p:cNvSpPr>
            <p:nvPr userDrawn="1"/>
          </p:nvSpPr>
          <p:spPr bwMode="gray">
            <a:xfrm>
              <a:off x="10452706" y="3183000"/>
              <a:ext cx="338193" cy="948492"/>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 name="Freeform 396"/>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 name="Freeform 397"/>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7" name="Rectangle 398"/>
            <p:cNvSpPr>
              <a:spLocks noChangeArrowheads="1"/>
            </p:cNvSpPr>
            <p:nvPr userDrawn="1"/>
          </p:nvSpPr>
          <p:spPr bwMode="gray">
            <a:xfrm>
              <a:off x="10499353" y="3249082"/>
              <a:ext cx="15549"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 name="Rectangle 399"/>
            <p:cNvSpPr>
              <a:spLocks noChangeArrowheads="1"/>
            </p:cNvSpPr>
            <p:nvPr userDrawn="1"/>
          </p:nvSpPr>
          <p:spPr bwMode="gray">
            <a:xfrm>
              <a:off x="10534337"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 name="Rectangle 400"/>
            <p:cNvSpPr>
              <a:spLocks noChangeArrowheads="1"/>
            </p:cNvSpPr>
            <p:nvPr userDrawn="1"/>
          </p:nvSpPr>
          <p:spPr bwMode="gray">
            <a:xfrm>
              <a:off x="10573209"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 name="Rectangle 401"/>
            <p:cNvSpPr>
              <a:spLocks noChangeArrowheads="1"/>
            </p:cNvSpPr>
            <p:nvPr userDrawn="1"/>
          </p:nvSpPr>
          <p:spPr bwMode="gray">
            <a:xfrm>
              <a:off x="10612083"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1" name="Rectangle 402"/>
            <p:cNvSpPr>
              <a:spLocks noChangeArrowheads="1"/>
            </p:cNvSpPr>
            <p:nvPr userDrawn="1"/>
          </p:nvSpPr>
          <p:spPr bwMode="gray">
            <a:xfrm>
              <a:off x="10647069"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2" name="Rectangle 403"/>
            <p:cNvSpPr>
              <a:spLocks noChangeArrowheads="1"/>
            </p:cNvSpPr>
            <p:nvPr userDrawn="1"/>
          </p:nvSpPr>
          <p:spPr bwMode="gray">
            <a:xfrm>
              <a:off x="10685942"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3" name="Rectangle 404"/>
            <p:cNvSpPr>
              <a:spLocks noChangeArrowheads="1"/>
            </p:cNvSpPr>
            <p:nvPr userDrawn="1"/>
          </p:nvSpPr>
          <p:spPr bwMode="gray">
            <a:xfrm>
              <a:off x="10724814"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4" name="Freeform 405"/>
            <p:cNvSpPr>
              <a:spLocks noEditPoints="1"/>
            </p:cNvSpPr>
            <p:nvPr userDrawn="1"/>
          </p:nvSpPr>
          <p:spPr bwMode="gray">
            <a:xfrm>
              <a:off x="10044543" y="3175225"/>
              <a:ext cx="412050" cy="952380"/>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95" name="Rectangle 406"/>
            <p:cNvSpPr>
              <a:spLocks noChangeArrowheads="1"/>
            </p:cNvSpPr>
            <p:nvPr userDrawn="1"/>
          </p:nvSpPr>
          <p:spPr bwMode="gray">
            <a:xfrm>
              <a:off x="10790897" y="3342377"/>
              <a:ext cx="373177" cy="7891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6" name="Rectangle 407"/>
            <p:cNvSpPr>
              <a:spLocks noChangeArrowheads="1"/>
            </p:cNvSpPr>
            <p:nvPr userDrawn="1"/>
          </p:nvSpPr>
          <p:spPr bwMode="gray">
            <a:xfrm>
              <a:off x="10825883" y="3311279"/>
              <a:ext cx="307095" cy="3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7" name="Rectangle 408"/>
            <p:cNvSpPr>
              <a:spLocks noChangeArrowheads="1"/>
            </p:cNvSpPr>
            <p:nvPr userDrawn="1"/>
          </p:nvSpPr>
          <p:spPr bwMode="gray">
            <a:xfrm>
              <a:off x="10853093" y="3276293"/>
              <a:ext cx="248784" cy="3498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8" name="Freeform 409"/>
            <p:cNvSpPr>
              <a:spLocks/>
            </p:cNvSpPr>
            <p:nvPr userDrawn="1"/>
          </p:nvSpPr>
          <p:spPr bwMode="gray">
            <a:xfrm>
              <a:off x="1081810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99" name="Freeform 410"/>
            <p:cNvSpPr>
              <a:spLocks/>
            </p:cNvSpPr>
            <p:nvPr userDrawn="1"/>
          </p:nvSpPr>
          <p:spPr bwMode="gray">
            <a:xfrm>
              <a:off x="1087641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0" name="Freeform 411"/>
            <p:cNvSpPr>
              <a:spLocks/>
            </p:cNvSpPr>
            <p:nvPr userDrawn="1"/>
          </p:nvSpPr>
          <p:spPr bwMode="gray">
            <a:xfrm>
              <a:off x="10934727" y="3552289"/>
              <a:ext cx="31098" cy="46647"/>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1" name="Freeform 412"/>
            <p:cNvSpPr>
              <a:spLocks/>
            </p:cNvSpPr>
            <p:nvPr userDrawn="1"/>
          </p:nvSpPr>
          <p:spPr bwMode="gray">
            <a:xfrm>
              <a:off x="1098914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2" name="Freeform 413"/>
            <p:cNvSpPr>
              <a:spLocks/>
            </p:cNvSpPr>
            <p:nvPr userDrawn="1"/>
          </p:nvSpPr>
          <p:spPr bwMode="gray">
            <a:xfrm>
              <a:off x="1104745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3" name="Freeform 414"/>
            <p:cNvSpPr>
              <a:spLocks/>
            </p:cNvSpPr>
            <p:nvPr userDrawn="1"/>
          </p:nvSpPr>
          <p:spPr bwMode="gray">
            <a:xfrm>
              <a:off x="11101877" y="3552289"/>
              <a:ext cx="34986" cy="46647"/>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4" name="Freeform 415"/>
            <p:cNvSpPr>
              <a:spLocks/>
            </p:cNvSpPr>
            <p:nvPr userDrawn="1"/>
          </p:nvSpPr>
          <p:spPr bwMode="gray">
            <a:xfrm>
              <a:off x="1081810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5" name="Freeform 416"/>
            <p:cNvSpPr>
              <a:spLocks/>
            </p:cNvSpPr>
            <p:nvPr userDrawn="1"/>
          </p:nvSpPr>
          <p:spPr bwMode="gray">
            <a:xfrm>
              <a:off x="1087641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6" name="Freeform 417"/>
            <p:cNvSpPr>
              <a:spLocks/>
            </p:cNvSpPr>
            <p:nvPr userDrawn="1"/>
          </p:nvSpPr>
          <p:spPr bwMode="gray">
            <a:xfrm>
              <a:off x="10934727" y="3622259"/>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7" name="Freeform 418"/>
            <p:cNvSpPr>
              <a:spLocks/>
            </p:cNvSpPr>
            <p:nvPr userDrawn="1"/>
          </p:nvSpPr>
          <p:spPr bwMode="gray">
            <a:xfrm>
              <a:off x="1098914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8" name="Freeform 419"/>
            <p:cNvSpPr>
              <a:spLocks/>
            </p:cNvSpPr>
            <p:nvPr userDrawn="1"/>
          </p:nvSpPr>
          <p:spPr bwMode="gray">
            <a:xfrm>
              <a:off x="1104745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09" name="Freeform 420"/>
            <p:cNvSpPr>
              <a:spLocks/>
            </p:cNvSpPr>
            <p:nvPr userDrawn="1"/>
          </p:nvSpPr>
          <p:spPr bwMode="gray">
            <a:xfrm>
              <a:off x="11101877" y="3622259"/>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0" name="Freeform 421"/>
            <p:cNvSpPr>
              <a:spLocks/>
            </p:cNvSpPr>
            <p:nvPr userDrawn="1"/>
          </p:nvSpPr>
          <p:spPr bwMode="gray">
            <a:xfrm>
              <a:off x="1081810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1" name="Freeform 422"/>
            <p:cNvSpPr>
              <a:spLocks/>
            </p:cNvSpPr>
            <p:nvPr userDrawn="1"/>
          </p:nvSpPr>
          <p:spPr bwMode="gray">
            <a:xfrm>
              <a:off x="1087641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2" name="Freeform 423"/>
            <p:cNvSpPr>
              <a:spLocks/>
            </p:cNvSpPr>
            <p:nvPr userDrawn="1"/>
          </p:nvSpPr>
          <p:spPr bwMode="gray">
            <a:xfrm>
              <a:off x="10934727" y="3688344"/>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3" name="Freeform 424"/>
            <p:cNvSpPr>
              <a:spLocks/>
            </p:cNvSpPr>
            <p:nvPr userDrawn="1"/>
          </p:nvSpPr>
          <p:spPr bwMode="gray">
            <a:xfrm>
              <a:off x="1098914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4" name="Freeform 425"/>
            <p:cNvSpPr>
              <a:spLocks/>
            </p:cNvSpPr>
            <p:nvPr userDrawn="1"/>
          </p:nvSpPr>
          <p:spPr bwMode="gray">
            <a:xfrm>
              <a:off x="1104745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5" name="Freeform 426"/>
            <p:cNvSpPr>
              <a:spLocks/>
            </p:cNvSpPr>
            <p:nvPr userDrawn="1"/>
          </p:nvSpPr>
          <p:spPr bwMode="gray">
            <a:xfrm>
              <a:off x="11101877" y="3688344"/>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6" name="Freeform 427"/>
            <p:cNvSpPr>
              <a:spLocks/>
            </p:cNvSpPr>
            <p:nvPr userDrawn="1"/>
          </p:nvSpPr>
          <p:spPr bwMode="gray">
            <a:xfrm>
              <a:off x="1081810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7" name="Freeform 428"/>
            <p:cNvSpPr>
              <a:spLocks/>
            </p:cNvSpPr>
            <p:nvPr userDrawn="1"/>
          </p:nvSpPr>
          <p:spPr bwMode="gray">
            <a:xfrm>
              <a:off x="1087641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8" name="Freeform 429"/>
            <p:cNvSpPr>
              <a:spLocks/>
            </p:cNvSpPr>
            <p:nvPr userDrawn="1"/>
          </p:nvSpPr>
          <p:spPr bwMode="gray">
            <a:xfrm>
              <a:off x="10934727" y="3762201"/>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19" name="Freeform 430"/>
            <p:cNvSpPr>
              <a:spLocks/>
            </p:cNvSpPr>
            <p:nvPr userDrawn="1"/>
          </p:nvSpPr>
          <p:spPr bwMode="gray">
            <a:xfrm>
              <a:off x="1098914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0" name="Freeform 431"/>
            <p:cNvSpPr>
              <a:spLocks/>
            </p:cNvSpPr>
            <p:nvPr userDrawn="1"/>
          </p:nvSpPr>
          <p:spPr bwMode="gray">
            <a:xfrm>
              <a:off x="1104745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1" name="Freeform 432"/>
            <p:cNvSpPr>
              <a:spLocks/>
            </p:cNvSpPr>
            <p:nvPr userDrawn="1"/>
          </p:nvSpPr>
          <p:spPr bwMode="gray">
            <a:xfrm>
              <a:off x="11101877" y="3762201"/>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2" name="Freeform 433"/>
            <p:cNvSpPr>
              <a:spLocks/>
            </p:cNvSpPr>
            <p:nvPr userDrawn="1"/>
          </p:nvSpPr>
          <p:spPr bwMode="gray">
            <a:xfrm>
              <a:off x="1081810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3" name="Freeform 434"/>
            <p:cNvSpPr>
              <a:spLocks/>
            </p:cNvSpPr>
            <p:nvPr userDrawn="1"/>
          </p:nvSpPr>
          <p:spPr bwMode="gray">
            <a:xfrm>
              <a:off x="1087641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4" name="Freeform 435"/>
            <p:cNvSpPr>
              <a:spLocks/>
            </p:cNvSpPr>
            <p:nvPr userDrawn="1"/>
          </p:nvSpPr>
          <p:spPr bwMode="gray">
            <a:xfrm>
              <a:off x="10934727" y="3828285"/>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5" name="Freeform 436"/>
            <p:cNvSpPr>
              <a:spLocks/>
            </p:cNvSpPr>
            <p:nvPr userDrawn="1"/>
          </p:nvSpPr>
          <p:spPr bwMode="gray">
            <a:xfrm>
              <a:off x="1098914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6" name="Freeform 437"/>
            <p:cNvSpPr>
              <a:spLocks/>
            </p:cNvSpPr>
            <p:nvPr userDrawn="1"/>
          </p:nvSpPr>
          <p:spPr bwMode="gray">
            <a:xfrm>
              <a:off x="1104745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7" name="Freeform 438"/>
            <p:cNvSpPr>
              <a:spLocks/>
            </p:cNvSpPr>
            <p:nvPr userDrawn="1"/>
          </p:nvSpPr>
          <p:spPr bwMode="gray">
            <a:xfrm>
              <a:off x="11101877" y="3828285"/>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8" name="Freeform 439"/>
            <p:cNvSpPr>
              <a:spLocks/>
            </p:cNvSpPr>
            <p:nvPr userDrawn="1"/>
          </p:nvSpPr>
          <p:spPr bwMode="gray">
            <a:xfrm>
              <a:off x="10818109"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29" name="Freeform 440"/>
            <p:cNvSpPr>
              <a:spLocks/>
            </p:cNvSpPr>
            <p:nvPr userDrawn="1"/>
          </p:nvSpPr>
          <p:spPr bwMode="gray">
            <a:xfrm>
              <a:off x="10876416"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0" name="Freeform 441"/>
            <p:cNvSpPr>
              <a:spLocks/>
            </p:cNvSpPr>
            <p:nvPr userDrawn="1"/>
          </p:nvSpPr>
          <p:spPr bwMode="gray">
            <a:xfrm>
              <a:off x="10934727" y="3902142"/>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443"/>
            <p:cNvSpPr>
              <a:spLocks/>
            </p:cNvSpPr>
            <p:nvPr userDrawn="1"/>
          </p:nvSpPr>
          <p:spPr bwMode="gray">
            <a:xfrm>
              <a:off x="1098914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444"/>
            <p:cNvSpPr>
              <a:spLocks/>
            </p:cNvSpPr>
            <p:nvPr userDrawn="1"/>
          </p:nvSpPr>
          <p:spPr bwMode="gray">
            <a:xfrm>
              <a:off x="1104745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445"/>
            <p:cNvSpPr>
              <a:spLocks/>
            </p:cNvSpPr>
            <p:nvPr userDrawn="1"/>
          </p:nvSpPr>
          <p:spPr bwMode="gray">
            <a:xfrm>
              <a:off x="11101877" y="3902140"/>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446"/>
            <p:cNvSpPr>
              <a:spLocks/>
            </p:cNvSpPr>
            <p:nvPr userDrawn="1"/>
          </p:nvSpPr>
          <p:spPr bwMode="gray">
            <a:xfrm>
              <a:off x="1081810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447"/>
            <p:cNvSpPr>
              <a:spLocks/>
            </p:cNvSpPr>
            <p:nvPr userDrawn="1"/>
          </p:nvSpPr>
          <p:spPr bwMode="gray">
            <a:xfrm>
              <a:off x="1087641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448"/>
            <p:cNvSpPr>
              <a:spLocks/>
            </p:cNvSpPr>
            <p:nvPr userDrawn="1"/>
          </p:nvSpPr>
          <p:spPr bwMode="gray">
            <a:xfrm>
              <a:off x="10934725" y="3972110"/>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449"/>
            <p:cNvSpPr>
              <a:spLocks/>
            </p:cNvSpPr>
            <p:nvPr userDrawn="1"/>
          </p:nvSpPr>
          <p:spPr bwMode="gray">
            <a:xfrm>
              <a:off x="1098914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450"/>
            <p:cNvSpPr>
              <a:spLocks/>
            </p:cNvSpPr>
            <p:nvPr userDrawn="1"/>
          </p:nvSpPr>
          <p:spPr bwMode="gray">
            <a:xfrm>
              <a:off x="1104745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451"/>
            <p:cNvSpPr>
              <a:spLocks/>
            </p:cNvSpPr>
            <p:nvPr userDrawn="1"/>
          </p:nvSpPr>
          <p:spPr bwMode="gray">
            <a:xfrm>
              <a:off x="11101877" y="3972110"/>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452"/>
            <p:cNvSpPr>
              <a:spLocks/>
            </p:cNvSpPr>
            <p:nvPr userDrawn="1"/>
          </p:nvSpPr>
          <p:spPr bwMode="gray">
            <a:xfrm>
              <a:off x="1081810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1" name="Freeform 453"/>
            <p:cNvSpPr>
              <a:spLocks/>
            </p:cNvSpPr>
            <p:nvPr userDrawn="1"/>
          </p:nvSpPr>
          <p:spPr bwMode="gray">
            <a:xfrm>
              <a:off x="1087641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2" name="Freeform 454"/>
            <p:cNvSpPr>
              <a:spLocks/>
            </p:cNvSpPr>
            <p:nvPr userDrawn="1"/>
          </p:nvSpPr>
          <p:spPr bwMode="gray">
            <a:xfrm>
              <a:off x="10934725" y="4042082"/>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3" name="Freeform 455"/>
            <p:cNvSpPr>
              <a:spLocks/>
            </p:cNvSpPr>
            <p:nvPr userDrawn="1"/>
          </p:nvSpPr>
          <p:spPr bwMode="gray">
            <a:xfrm>
              <a:off x="1098914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4" name="Freeform 456"/>
            <p:cNvSpPr>
              <a:spLocks/>
            </p:cNvSpPr>
            <p:nvPr userDrawn="1"/>
          </p:nvSpPr>
          <p:spPr bwMode="gray">
            <a:xfrm>
              <a:off x="1104745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5" name="Freeform 457"/>
            <p:cNvSpPr>
              <a:spLocks/>
            </p:cNvSpPr>
            <p:nvPr userDrawn="1"/>
          </p:nvSpPr>
          <p:spPr bwMode="gray">
            <a:xfrm>
              <a:off x="11101877" y="4042082"/>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458"/>
            <p:cNvSpPr>
              <a:spLocks/>
            </p:cNvSpPr>
            <p:nvPr userDrawn="1"/>
          </p:nvSpPr>
          <p:spPr bwMode="gray">
            <a:xfrm>
              <a:off x="1081810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459"/>
            <p:cNvSpPr>
              <a:spLocks/>
            </p:cNvSpPr>
            <p:nvPr userDrawn="1"/>
          </p:nvSpPr>
          <p:spPr bwMode="gray">
            <a:xfrm>
              <a:off x="1087641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460"/>
            <p:cNvSpPr>
              <a:spLocks/>
            </p:cNvSpPr>
            <p:nvPr userDrawn="1"/>
          </p:nvSpPr>
          <p:spPr bwMode="gray">
            <a:xfrm>
              <a:off x="10934725" y="3408456"/>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461"/>
            <p:cNvSpPr>
              <a:spLocks/>
            </p:cNvSpPr>
            <p:nvPr userDrawn="1"/>
          </p:nvSpPr>
          <p:spPr bwMode="gray">
            <a:xfrm>
              <a:off x="1098914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462"/>
            <p:cNvSpPr>
              <a:spLocks/>
            </p:cNvSpPr>
            <p:nvPr userDrawn="1"/>
          </p:nvSpPr>
          <p:spPr bwMode="gray">
            <a:xfrm>
              <a:off x="1104745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463"/>
            <p:cNvSpPr>
              <a:spLocks/>
            </p:cNvSpPr>
            <p:nvPr userDrawn="1"/>
          </p:nvSpPr>
          <p:spPr bwMode="gray">
            <a:xfrm>
              <a:off x="11101877" y="3408456"/>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464"/>
            <p:cNvSpPr>
              <a:spLocks/>
            </p:cNvSpPr>
            <p:nvPr userDrawn="1"/>
          </p:nvSpPr>
          <p:spPr bwMode="gray">
            <a:xfrm>
              <a:off x="1081810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465"/>
            <p:cNvSpPr>
              <a:spLocks/>
            </p:cNvSpPr>
            <p:nvPr userDrawn="1"/>
          </p:nvSpPr>
          <p:spPr bwMode="gray">
            <a:xfrm>
              <a:off x="1087641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466"/>
            <p:cNvSpPr>
              <a:spLocks/>
            </p:cNvSpPr>
            <p:nvPr userDrawn="1"/>
          </p:nvSpPr>
          <p:spPr bwMode="gray">
            <a:xfrm>
              <a:off x="10934725" y="3478426"/>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467"/>
            <p:cNvSpPr>
              <a:spLocks/>
            </p:cNvSpPr>
            <p:nvPr userDrawn="1"/>
          </p:nvSpPr>
          <p:spPr bwMode="gray">
            <a:xfrm>
              <a:off x="1098914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468"/>
            <p:cNvSpPr>
              <a:spLocks/>
            </p:cNvSpPr>
            <p:nvPr userDrawn="1"/>
          </p:nvSpPr>
          <p:spPr bwMode="gray">
            <a:xfrm>
              <a:off x="1104745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7" name="Freeform 469"/>
            <p:cNvSpPr>
              <a:spLocks/>
            </p:cNvSpPr>
            <p:nvPr userDrawn="1"/>
          </p:nvSpPr>
          <p:spPr bwMode="gray">
            <a:xfrm>
              <a:off x="11101877" y="3478426"/>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258" name="Rectangle 470"/>
            <p:cNvSpPr>
              <a:spLocks noChangeArrowheads="1"/>
            </p:cNvSpPr>
            <p:nvPr userDrawn="1"/>
          </p:nvSpPr>
          <p:spPr bwMode="gray">
            <a:xfrm>
              <a:off x="10417720" y="4800097"/>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Rectangle 471"/>
            <p:cNvSpPr>
              <a:spLocks noChangeArrowheads="1"/>
            </p:cNvSpPr>
            <p:nvPr userDrawn="1"/>
          </p:nvSpPr>
          <p:spPr bwMode="gray">
            <a:xfrm>
              <a:off x="10417720" y="4873955"/>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Rectangle 472"/>
            <p:cNvSpPr>
              <a:spLocks noChangeArrowheads="1"/>
            </p:cNvSpPr>
            <p:nvPr userDrawn="1"/>
          </p:nvSpPr>
          <p:spPr bwMode="gray">
            <a:xfrm>
              <a:off x="10417720" y="4835083"/>
              <a:ext cx="621962" cy="388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Rectangle 473"/>
            <p:cNvSpPr>
              <a:spLocks noChangeArrowheads="1"/>
            </p:cNvSpPr>
            <p:nvPr userDrawn="1"/>
          </p:nvSpPr>
          <p:spPr bwMode="gray">
            <a:xfrm>
              <a:off x="10845318"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Rectangle 474"/>
            <p:cNvSpPr>
              <a:spLocks noChangeArrowheads="1"/>
            </p:cNvSpPr>
            <p:nvPr userDrawn="1"/>
          </p:nvSpPr>
          <p:spPr bwMode="gray">
            <a:xfrm>
              <a:off x="10926949"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Rectangle 475"/>
            <p:cNvSpPr>
              <a:spLocks noChangeArrowheads="1"/>
            </p:cNvSpPr>
            <p:nvPr userDrawn="1"/>
          </p:nvSpPr>
          <p:spPr bwMode="gray">
            <a:xfrm>
              <a:off x="10670390"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Rectangle 476"/>
            <p:cNvSpPr>
              <a:spLocks noChangeArrowheads="1"/>
            </p:cNvSpPr>
            <p:nvPr userDrawn="1"/>
          </p:nvSpPr>
          <p:spPr bwMode="gray">
            <a:xfrm>
              <a:off x="10752023"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Rectangle 477"/>
            <p:cNvSpPr>
              <a:spLocks noChangeArrowheads="1"/>
            </p:cNvSpPr>
            <p:nvPr userDrawn="1"/>
          </p:nvSpPr>
          <p:spPr bwMode="gray">
            <a:xfrm>
              <a:off x="10495465" y="4496890"/>
              <a:ext cx="116618"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Rectangle 478"/>
            <p:cNvSpPr>
              <a:spLocks noChangeArrowheads="1"/>
            </p:cNvSpPr>
            <p:nvPr userDrawn="1"/>
          </p:nvSpPr>
          <p:spPr bwMode="gray">
            <a:xfrm>
              <a:off x="10577097" y="4524101"/>
              <a:ext cx="34986"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Rectangle 479"/>
            <p:cNvSpPr>
              <a:spLocks noChangeArrowheads="1"/>
            </p:cNvSpPr>
            <p:nvPr userDrawn="1"/>
          </p:nvSpPr>
          <p:spPr bwMode="gray">
            <a:xfrm>
              <a:off x="10495465"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Rectangle 480"/>
            <p:cNvSpPr>
              <a:spLocks noChangeArrowheads="1"/>
            </p:cNvSpPr>
            <p:nvPr userDrawn="1"/>
          </p:nvSpPr>
          <p:spPr bwMode="gray">
            <a:xfrm>
              <a:off x="10670390"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Rectangle 481"/>
            <p:cNvSpPr>
              <a:spLocks noChangeArrowheads="1"/>
            </p:cNvSpPr>
            <p:nvPr userDrawn="1"/>
          </p:nvSpPr>
          <p:spPr bwMode="gray">
            <a:xfrm>
              <a:off x="10845318"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482"/>
            <p:cNvSpPr>
              <a:spLocks/>
            </p:cNvSpPr>
            <p:nvPr userDrawn="1"/>
          </p:nvSpPr>
          <p:spPr bwMode="gray">
            <a:xfrm>
              <a:off x="10417720" y="4302527"/>
              <a:ext cx="618076" cy="22934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483"/>
            <p:cNvSpPr>
              <a:spLocks/>
            </p:cNvSpPr>
            <p:nvPr userDrawn="1"/>
          </p:nvSpPr>
          <p:spPr bwMode="gray">
            <a:xfrm>
              <a:off x="10697602" y="4302527"/>
              <a:ext cx="338193" cy="22934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Freeform 484"/>
            <p:cNvSpPr>
              <a:spLocks/>
            </p:cNvSpPr>
            <p:nvPr userDrawn="1"/>
          </p:nvSpPr>
          <p:spPr bwMode="gray">
            <a:xfrm>
              <a:off x="11125202" y="4318075"/>
              <a:ext cx="793001" cy="225461"/>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Freeform 485"/>
            <p:cNvSpPr>
              <a:spLocks/>
            </p:cNvSpPr>
            <p:nvPr userDrawn="1"/>
          </p:nvSpPr>
          <p:spPr bwMode="gray">
            <a:xfrm>
              <a:off x="11097989" y="4080954"/>
              <a:ext cx="746354" cy="41205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486"/>
            <p:cNvSpPr>
              <a:spLocks/>
            </p:cNvSpPr>
            <p:nvPr userDrawn="1"/>
          </p:nvSpPr>
          <p:spPr bwMode="gray">
            <a:xfrm>
              <a:off x="7517820" y="4753448"/>
              <a:ext cx="583089" cy="167151"/>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487"/>
            <p:cNvSpPr>
              <a:spLocks/>
            </p:cNvSpPr>
            <p:nvPr userDrawn="1"/>
          </p:nvSpPr>
          <p:spPr bwMode="gray">
            <a:xfrm>
              <a:off x="7498383" y="4582410"/>
              <a:ext cx="544217" cy="299318"/>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Freeform 488"/>
            <p:cNvSpPr>
              <a:spLocks/>
            </p:cNvSpPr>
            <p:nvPr userDrawn="1"/>
          </p:nvSpPr>
          <p:spPr bwMode="gray">
            <a:xfrm>
              <a:off x="8186430" y="2327797"/>
              <a:ext cx="462586" cy="136053"/>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Freeform 489"/>
            <p:cNvSpPr>
              <a:spLocks/>
            </p:cNvSpPr>
            <p:nvPr userDrawn="1"/>
          </p:nvSpPr>
          <p:spPr bwMode="gray">
            <a:xfrm>
              <a:off x="8166993" y="2191743"/>
              <a:ext cx="439261" cy="241010"/>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85873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55513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6930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4699167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1134854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1331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086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5627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92018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32014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0254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244395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06451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911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0966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558311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0193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AFFB-90AE-4C63-8D3A-641EF7CD2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3320A7-F8A1-45CA-9888-0DC530A72CC1}"/>
              </a:ext>
            </a:extLst>
          </p:cNvPr>
          <p:cNvSpPr>
            <a:spLocks noGrp="1"/>
          </p:cNvSpPr>
          <p:nvPr>
            <p:ph sz="half" idx="1"/>
          </p:nvPr>
        </p:nvSpPr>
        <p:spPr>
          <a:xfrm>
            <a:off x="855008" y="1861968"/>
            <a:ext cx="5285502" cy="23081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D9CAA8-416F-44D5-8BA2-728263314AF2}"/>
              </a:ext>
            </a:extLst>
          </p:cNvPr>
          <p:cNvSpPr>
            <a:spLocks noGrp="1"/>
          </p:cNvSpPr>
          <p:nvPr>
            <p:ph sz="half" idx="2"/>
          </p:nvPr>
        </p:nvSpPr>
        <p:spPr>
          <a:xfrm>
            <a:off x="6295965" y="1861968"/>
            <a:ext cx="5285502" cy="23081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6C419A-D73D-4303-8ADE-2777E7724C6A}"/>
              </a:ext>
            </a:extLst>
          </p:cNvPr>
          <p:cNvSpPr>
            <a:spLocks noGrp="1"/>
          </p:cNvSpPr>
          <p:nvPr>
            <p:ph type="dt" sz="half" idx="10"/>
          </p:nvPr>
        </p:nvSpPr>
        <p:spPr/>
        <p:txBody>
          <a:bodyPr/>
          <a:lstStyle/>
          <a:p>
            <a:fld id="{6DB6CA11-2DF6-47AA-842A-8DD2357E6752}" type="datetimeFigureOut">
              <a:rPr lang="en-US" smtClean="0"/>
              <a:t>9/4/2018</a:t>
            </a:fld>
            <a:endParaRPr lang="en-US"/>
          </a:p>
        </p:txBody>
      </p:sp>
      <p:sp>
        <p:nvSpPr>
          <p:cNvPr id="6" name="Footer Placeholder 5">
            <a:extLst>
              <a:ext uri="{FF2B5EF4-FFF2-40B4-BE49-F238E27FC236}">
                <a16:creationId xmlns:a16="http://schemas.microsoft.com/office/drawing/2014/main" id="{000D9E1C-EEFA-4C68-B444-604802927B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85467-ECE8-448F-B2F4-7520C8F7B8F9}"/>
              </a:ext>
            </a:extLst>
          </p:cNvPr>
          <p:cNvSpPr>
            <a:spLocks noGrp="1"/>
          </p:cNvSpPr>
          <p:nvPr>
            <p:ph type="sldNum" sz="quarter" idx="12"/>
          </p:nvPr>
        </p:nvSpPr>
        <p:spPr/>
        <p:txBody>
          <a:bodyPr/>
          <a:lstStyle/>
          <a:p>
            <a:fld id="{C4A68CF9-3EF3-4D0D-852D-52FF856A5126}" type="slidenum">
              <a:rPr lang="en-US" smtClean="0"/>
              <a:t>‹#›</a:t>
            </a:fld>
            <a:endParaRPr lang="en-US"/>
          </a:p>
        </p:txBody>
      </p:sp>
    </p:spTree>
    <p:extLst>
      <p:ext uri="{BB962C8B-B14F-4D97-AF65-F5344CB8AC3E}">
        <p14:creationId xmlns:p14="http://schemas.microsoft.com/office/powerpoint/2010/main" val="28904398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grpSp>
        <p:nvGrpSpPr>
          <p:cNvPr id="17" name="Group 16"/>
          <p:cNvGrpSpPr/>
          <p:nvPr userDrawn="1"/>
        </p:nvGrpSpPr>
        <p:grpSpPr>
          <a:xfrm>
            <a:off x="4451414" y="171109"/>
            <a:ext cx="3501531" cy="6659371"/>
            <a:chOff x="4366942" y="176211"/>
            <a:chExt cx="3432698" cy="6529388"/>
          </a:xfrm>
        </p:grpSpPr>
        <p:grpSp>
          <p:nvGrpSpPr>
            <p:cNvPr id="18" name="Group 17"/>
            <p:cNvGrpSpPr/>
            <p:nvPr/>
          </p:nvGrpSpPr>
          <p:grpSpPr>
            <a:xfrm>
              <a:off x="4366942" y="1523999"/>
              <a:ext cx="47017" cy="990602"/>
              <a:chOff x="4343890" y="1523999"/>
              <a:chExt cx="47017" cy="990602"/>
            </a:xfrm>
          </p:grpSpPr>
          <p:sp>
            <p:nvSpPr>
              <p:cNvPr id="25" name="Round Same Side Corner Rectangle 24"/>
              <p:cNvSpPr/>
              <p:nvPr/>
            </p:nvSpPr>
            <p:spPr>
              <a:xfrm rot="16200000">
                <a:off x="4139447" y="1729740"/>
                <a:ext cx="457201" cy="45719"/>
              </a:xfrm>
              <a:prstGeom prst="round2Same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Round Same Side Corner Rectangle 25"/>
              <p:cNvSpPr/>
              <p:nvPr/>
            </p:nvSpPr>
            <p:spPr>
              <a:xfrm rot="16200000">
                <a:off x="4138149" y="2263141"/>
                <a:ext cx="457201" cy="45719"/>
              </a:xfrm>
              <a:prstGeom prst="round2Same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9" name="Round Same Side Corner Rectangle 18"/>
            <p:cNvSpPr/>
            <p:nvPr/>
          </p:nvSpPr>
          <p:spPr>
            <a:xfrm rot="5400000">
              <a:off x="7548180" y="2804983"/>
              <a:ext cx="457201" cy="45719"/>
            </a:xfrm>
            <a:prstGeom prst="round2Same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0" name="Group 19"/>
            <p:cNvGrpSpPr/>
            <p:nvPr userDrawn="1"/>
          </p:nvGrpSpPr>
          <p:grpSpPr>
            <a:xfrm>
              <a:off x="4388311" y="176211"/>
              <a:ext cx="3384089" cy="6529388"/>
              <a:chOff x="4388311" y="176211"/>
              <a:chExt cx="3384089" cy="6529388"/>
            </a:xfrm>
          </p:grpSpPr>
          <p:sp>
            <p:nvSpPr>
              <p:cNvPr id="21" name="Rounded Rectangle 20"/>
              <p:cNvSpPr/>
              <p:nvPr userDrawn="1"/>
            </p:nvSpPr>
            <p:spPr>
              <a:xfrm>
                <a:off x="4388311" y="176211"/>
                <a:ext cx="3384089" cy="6477000"/>
              </a:xfrm>
              <a:prstGeom prst="roundRect">
                <a:avLst>
                  <a:gd name="adj" fmla="val 4586"/>
                </a:avLst>
              </a:prstGeom>
              <a:solidFill>
                <a:schemeClr val="tx1"/>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2" name="Freeform 21"/>
              <p:cNvSpPr/>
              <p:nvPr/>
            </p:nvSpPr>
            <p:spPr>
              <a:xfrm rot="10800000">
                <a:off x="5906460" y="176211"/>
                <a:ext cx="1865939" cy="6529388"/>
              </a:xfrm>
              <a:custGeom>
                <a:avLst/>
                <a:gdLst>
                  <a:gd name="connsiteX0" fmla="*/ 2026447 w 2026447"/>
                  <a:gd name="connsiteY0" fmla="*/ 6529388 h 6529388"/>
                  <a:gd name="connsiteX1" fmla="*/ 613323 w 2026447"/>
                  <a:gd name="connsiteY1" fmla="*/ 6529388 h 6529388"/>
                  <a:gd name="connsiteX2" fmla="*/ 0 w 2026447"/>
                  <a:gd name="connsiteY2" fmla="*/ 6529388 h 6529388"/>
                  <a:gd name="connsiteX3" fmla="*/ 0 w 2026447"/>
                  <a:gd name="connsiteY3" fmla="*/ 52388 h 6529388"/>
                  <a:gd name="connsiteX4" fmla="*/ 613323 w 2026447"/>
                  <a:gd name="connsiteY4" fmla="*/ 52388 h 6529388"/>
                  <a:gd name="connsiteX5" fmla="*/ 613323 w 2026447"/>
                  <a:gd name="connsiteY5" fmla="*/ 0 h 652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6447" h="6529388">
                    <a:moveTo>
                      <a:pt x="2026447" y="6529388"/>
                    </a:moveTo>
                    <a:lnTo>
                      <a:pt x="613323" y="6529388"/>
                    </a:lnTo>
                    <a:lnTo>
                      <a:pt x="0" y="6529388"/>
                    </a:lnTo>
                    <a:lnTo>
                      <a:pt x="0" y="52388"/>
                    </a:lnTo>
                    <a:lnTo>
                      <a:pt x="613323" y="52388"/>
                    </a:lnTo>
                    <a:lnTo>
                      <a:pt x="613323" y="0"/>
                    </a:lnTo>
                    <a:close/>
                  </a:path>
                </a:pathLst>
              </a:custGeom>
              <a:gradFill flip="none" rotWithShape="1">
                <a:gsLst>
                  <a:gs pos="0">
                    <a:schemeClr val="bg1">
                      <a:alpha val="0"/>
                    </a:schemeClr>
                  </a:gs>
                  <a:gs pos="100000">
                    <a:schemeClr val="bg1">
                      <a:alpha val="28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ounded Rectangle 22"/>
              <p:cNvSpPr/>
              <p:nvPr/>
            </p:nvSpPr>
            <p:spPr>
              <a:xfrm>
                <a:off x="5715217" y="313243"/>
                <a:ext cx="731047" cy="762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23"/>
              <p:cNvSpPr/>
              <p:nvPr userDrawn="1"/>
            </p:nvSpPr>
            <p:spPr>
              <a:xfrm>
                <a:off x="4495800" y="738835"/>
                <a:ext cx="3173505" cy="5340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grpSp>
    </p:spTree>
    <p:extLst>
      <p:ext uri="{BB962C8B-B14F-4D97-AF65-F5344CB8AC3E}">
        <p14:creationId xmlns:p14="http://schemas.microsoft.com/office/powerpoint/2010/main" val="309465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57F3BC-C72C-4105-B1B2-0B5FD27DB060}" type="datetimeFigureOut">
              <a:rPr lang="en-US" smtClean="0"/>
              <a:t>9/4/2018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192545-D3B3-49AA-9A38-BB78AD7604BF}" type="slidenum">
              <a:rPr lang="en-US" smtClean="0"/>
              <a:t>‹#›</a:t>
            </a:fld>
            <a:endParaRPr lang="en-US"/>
          </a:p>
        </p:txBody>
      </p:sp>
    </p:spTree>
    <p:extLst>
      <p:ext uri="{BB962C8B-B14F-4D97-AF65-F5344CB8AC3E}">
        <p14:creationId xmlns:p14="http://schemas.microsoft.com/office/powerpoint/2010/main" val="6544590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2225225"/>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3957F3BC-C72C-4105-B1B2-0B5FD27DB060}" type="datetimeFigureOut">
              <a:rPr lang="en-US" smtClean="0"/>
              <a:t>9/4/2018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192545-D3B3-49AA-9A38-BB78AD7604BF}" type="slidenum">
              <a:rPr lang="en-US" smtClean="0"/>
              <a:t>‹#›</a:t>
            </a:fld>
            <a:endParaRPr lang="en-US"/>
          </a:p>
        </p:txBody>
      </p:sp>
    </p:spTree>
    <p:extLst>
      <p:ext uri="{BB962C8B-B14F-4D97-AF65-F5344CB8AC3E}">
        <p14:creationId xmlns:p14="http://schemas.microsoft.com/office/powerpoint/2010/main" val="35835892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758790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66" t="9079" r="25426" b="28375"/>
          <a:stretch/>
        </p:blipFill>
        <p:spPr>
          <a:xfrm>
            <a:off x="1764" y="0"/>
            <a:ext cx="12434711" cy="6994525"/>
          </a:xfrm>
          <a:prstGeom prst="rect">
            <a:avLst/>
          </a:prstGeom>
        </p:spPr>
      </p:pic>
      <p:sp>
        <p:nvSpPr>
          <p:cNvPr id="4" name="Rectangle 3"/>
          <p:cNvSpPr/>
          <p:nvPr userDrawn="1"/>
        </p:nvSpPr>
        <p:spPr bwMode="auto">
          <a:xfrm>
            <a:off x="274702" y="2119177"/>
            <a:ext cx="6400800" cy="3657600"/>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2548">
                      <a:srgbClr val="FFFFFF"/>
                    </a:gs>
                    <a:gs pos="18471">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2548">
                      <a:srgbClr val="FFFFFF"/>
                    </a:gs>
                    <a:gs pos="18471">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0585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79371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18658" t="10587" r="31347" b="14446"/>
          <a:stretch/>
        </p:blipFill>
        <p:spPr>
          <a:xfrm>
            <a:off x="5437059" y="0"/>
            <a:ext cx="6999415" cy="6995517"/>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3"/>
          <a:stretch>
            <a:fillRect/>
          </a:stretch>
        </p:blipFill>
        <p:spPr bwMode="black">
          <a:xfrm>
            <a:off x="457200" y="479425"/>
            <a:ext cx="1483418" cy="310896"/>
          </a:xfrm>
          <a:prstGeom prst="rect">
            <a:avLst/>
          </a:prstGeom>
        </p:spPr>
      </p:pic>
      <p:pic>
        <p:nvPicPr>
          <p:cNvPr id="6" name="Picture 5"/>
          <p:cNvPicPr>
            <a:picLocks noChangeAspect="1"/>
          </p:cNvPicPr>
          <p:nvPr userDrawn="1"/>
        </p:nvPicPr>
        <p:blipFill rotWithShape="1">
          <a:blip r:embed="rId4"/>
          <a:srcRect l="16547" t="11289" r="31617" b="10934"/>
          <a:stretch/>
        </p:blipFill>
        <p:spPr>
          <a:xfrm>
            <a:off x="5440363" y="-1"/>
            <a:ext cx="6994347" cy="6994525"/>
          </a:xfrm>
          <a:prstGeom prst="rect">
            <a:avLst/>
          </a:prstGeom>
        </p:spPr>
      </p:pic>
    </p:spTree>
    <p:extLst>
      <p:ext uri="{BB962C8B-B14F-4D97-AF65-F5344CB8AC3E}">
        <p14:creationId xmlns:p14="http://schemas.microsoft.com/office/powerpoint/2010/main" val="1212245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525527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086361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3731318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192336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460112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24168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78012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9317292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4293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7022665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59310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861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33702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2404054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image" Target="../media/image1.emf"/><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image" Target="../media/image1.emf"/><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1.emf"/><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image" Target="../media/image1.emf"/><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theme" Target="../theme/theme5.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image" Target="../media/image1.emf"/><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467" r:id="rId3"/>
    <p:sldLayoutId id="2147484526" r:id="rId4"/>
    <p:sldLayoutId id="2147484240" r:id="rId5"/>
    <p:sldLayoutId id="2147484241" r:id="rId6"/>
    <p:sldLayoutId id="2147484474" r:id="rId7"/>
    <p:sldLayoutId id="2147484245" r:id="rId8"/>
    <p:sldLayoutId id="2147484247" r:id="rId9"/>
    <p:sldLayoutId id="2147484249" r:id="rId10"/>
    <p:sldLayoutId id="2147484250" r:id="rId11"/>
    <p:sldLayoutId id="2147484264" r:id="rId12"/>
    <p:sldLayoutId id="2147484251" r:id="rId13"/>
    <p:sldLayoutId id="2147484463" r:id="rId14"/>
    <p:sldLayoutId id="2147484256" r:id="rId15"/>
    <p:sldLayoutId id="2147484257" r:id="rId16"/>
    <p:sldLayoutId id="2147484260" r:id="rId17"/>
    <p:sldLayoutId id="2147484299" r:id="rId18"/>
    <p:sldLayoutId id="2147484263" r:id="rId19"/>
    <p:sldLayoutId id="2147484556" r:id="rId20"/>
    <p:sldLayoutId id="2147484555" r:id="rId2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527" r:id="rId2"/>
    <p:sldLayoutId id="2147484478" r:id="rId3"/>
    <p:sldLayoutId id="2147484528" r:id="rId4"/>
    <p:sldLayoutId id="2147484480" r:id="rId5"/>
    <p:sldLayoutId id="2147484481" r:id="rId6"/>
    <p:sldLayoutId id="2147484482" r:id="rId7"/>
    <p:sldLayoutId id="2147484483" r:id="rId8"/>
    <p:sldLayoutId id="2147484484" r:id="rId9"/>
    <p:sldLayoutId id="2147484485" r:id="rId10"/>
    <p:sldLayoutId id="2147484486" r:id="rId11"/>
    <p:sldLayoutId id="2147484487" r:id="rId12"/>
    <p:sldLayoutId id="2147484488" r:id="rId13"/>
    <p:sldLayoutId id="2147484489" r:id="rId14"/>
    <p:sldLayoutId id="2147484490" r:id="rId15"/>
    <p:sldLayoutId id="2147484491" r:id="rId16"/>
    <p:sldLayoutId id="2147484492" r:id="rId17"/>
    <p:sldLayoutId id="2147484493" r:id="rId18"/>
    <p:sldLayoutId id="2147484494" r:id="rId1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529" r:id="rId2"/>
    <p:sldLayoutId id="2147484498" r:id="rId3"/>
    <p:sldLayoutId id="2147484530"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 id="2147484508" r:id="rId13"/>
    <p:sldLayoutId id="2147484509" r:id="rId14"/>
    <p:sldLayoutId id="2147484510" r:id="rId15"/>
    <p:sldLayoutId id="2147484511" r:id="rId16"/>
    <p:sldLayoutId id="2147484512" r:id="rId17"/>
    <p:sldLayoutId id="2147484513" r:id="rId18"/>
    <p:sldLayoutId id="2147484514" r:id="rId1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4"/>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309012930"/>
      </p:ext>
    </p:extLst>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 id="2147484546" r:id="rId15"/>
    <p:sldLayoutId id="2147484547" r:id="rId16"/>
    <p:sldLayoutId id="2147484548" r:id="rId17"/>
    <p:sldLayoutId id="2147484549" r:id="rId18"/>
    <p:sldLayoutId id="2147484550" r:id="rId19"/>
    <p:sldLayoutId id="2147484551" r:id="rId20"/>
    <p:sldLayoutId id="2147484552" r:id="rId21"/>
    <p:sldLayoutId id="2147484553"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402591954"/>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 id="2147484573" r:id="rId13"/>
    <p:sldLayoutId id="2147484574" r:id="rId14"/>
    <p:sldLayoutId id="2147484575" r:id="rId15"/>
    <p:sldLayoutId id="2147484576" r:id="rId16"/>
    <p:sldLayoutId id="2147484577" r:id="rId17"/>
    <p:sldLayoutId id="2147484578" r:id="rId18"/>
    <p:sldLayoutId id="2147484579"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926929905"/>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 id="2147484592" r:id="rId11"/>
    <p:sldLayoutId id="2147484593" r:id="rId12"/>
    <p:sldLayoutId id="2147484594" r:id="rId13"/>
    <p:sldLayoutId id="2147484595" r:id="rId14"/>
    <p:sldLayoutId id="2147484596" r:id="rId15"/>
    <p:sldLayoutId id="2147484597" r:id="rId16"/>
    <p:sldLayoutId id="2147484598" r:id="rId17"/>
    <p:sldLayoutId id="2147484599" r:id="rId18"/>
    <p:sldLayoutId id="2147484600"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services:</a:t>
            </a:r>
            <a:br>
              <a:rPr lang="en-US" dirty="0"/>
            </a:br>
            <a:r>
              <a:rPr lang="en-US" dirty="0"/>
              <a:t>Monitoring, data, and analytics</a:t>
            </a:r>
          </a:p>
        </p:txBody>
      </p:sp>
      <p:sp>
        <p:nvSpPr>
          <p:cNvPr id="5" name="Text Placeholder 4"/>
          <p:cNvSpPr>
            <a:spLocks noGrp="1"/>
          </p:cNvSpPr>
          <p:nvPr>
            <p:ph type="body" sz="quarter" idx="12"/>
          </p:nvPr>
        </p:nvSpPr>
        <p:spPr/>
        <p:txBody>
          <a:bodyPr/>
          <a:lstStyle/>
          <a:p>
            <a:r>
              <a:rPr lang="en-US" dirty="0"/>
              <a:t>INF-2202</a:t>
            </a:r>
          </a:p>
        </p:txBody>
      </p:sp>
      <p:sp>
        <p:nvSpPr>
          <p:cNvPr id="6" name="Text Placeholder 5"/>
          <p:cNvSpPr>
            <a:spLocks noGrp="1"/>
          </p:cNvSpPr>
          <p:nvPr>
            <p:ph type="body" sz="quarter" idx="13"/>
          </p:nvPr>
        </p:nvSpPr>
        <p:spPr>
          <a:xfrm>
            <a:off x="274639" y="3770246"/>
            <a:ext cx="4937760" cy="655564"/>
          </a:xfrm>
        </p:spPr>
        <p:txBody>
          <a:bodyPr/>
          <a:lstStyle/>
          <a:p>
            <a:r>
              <a:rPr lang="en-US" dirty="0"/>
              <a:t>Tor Kreutzer &amp; Jan-Ove Karlberg</a:t>
            </a:r>
            <a:br>
              <a:rPr lang="en-US" dirty="0"/>
            </a:br>
            <a:r>
              <a:rPr lang="en-US" sz="1400" dirty="0"/>
              <a:t>tokreutz/jakarl@microsoft.com</a:t>
            </a:r>
          </a:p>
        </p:txBody>
      </p:sp>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sp useBgFill="1">
        <p:nvSpPr>
          <p:cNvPr id="14" name="Rectangle 13">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generated with high confidence">
            <a:extLst>
              <a:ext uri="{FF2B5EF4-FFF2-40B4-BE49-F238E27FC236}">
                <a16:creationId xmlns:a16="http://schemas.microsoft.com/office/drawing/2014/main" id="{932A3E2E-2341-4EDC-941F-D685C47D37ED}"/>
              </a:ext>
            </a:extLst>
          </p:cNvPr>
          <p:cNvPicPr>
            <a:picLocks noChangeAspect="1"/>
          </p:cNvPicPr>
          <p:nvPr/>
        </p:nvPicPr>
        <p:blipFill rotWithShape="1">
          <a:blip r:embed="rId3"/>
          <a:srcRect l="6256" r="2174" b="-2"/>
          <a:stretch/>
        </p:blipFill>
        <p:spPr>
          <a:xfrm>
            <a:off x="6031693" y="10"/>
            <a:ext cx="6404782" cy="6994515"/>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6" name="Straight Arrow Connector 15">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5036772"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12157B6-F05A-47BE-AC1B-0AFB60CE12FE}"/>
              </a:ext>
            </a:extLst>
          </p:cNvPr>
          <p:cNvSpPr txBox="1">
            <a:spLocks/>
          </p:cNvSpPr>
          <p:nvPr/>
        </p:nvSpPr>
        <p:spPr>
          <a:xfrm>
            <a:off x="668460" y="2683503"/>
            <a:ext cx="5083409" cy="2445170"/>
          </a:xfrm>
          <a:prstGeom prst="rect">
            <a:avLst/>
          </a:prstGeom>
        </p:spPr>
        <p:txBody>
          <a:bodyPr vert="horz" lIns="91440" tIns="45720" rIns="91440" bIns="4572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5600">
                <a:solidFill>
                  <a:schemeClr val="tx1"/>
                </a:solidFill>
                <a:ea typeface="+mj-ea"/>
                <a:cs typeface="+mj-cs"/>
              </a:rPr>
              <a:t>Monitoring and running Cloud Services</a:t>
            </a:r>
          </a:p>
        </p:txBody>
      </p:sp>
    </p:spTree>
    <p:extLst>
      <p:ext uri="{BB962C8B-B14F-4D97-AF65-F5344CB8AC3E}">
        <p14:creationId xmlns:p14="http://schemas.microsoft.com/office/powerpoint/2010/main" val="185399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How do we monitor service health?</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Telemetry</a:t>
            </a:r>
          </a:p>
          <a:p>
            <a:pPr lvl="1"/>
            <a:r>
              <a:rPr lang="en-US" dirty="0" err="1"/>
              <a:t>te·lem·e·try</a:t>
            </a:r>
            <a:r>
              <a:rPr lang="en-US" dirty="0"/>
              <a:t>, </a:t>
            </a:r>
            <a:r>
              <a:rPr lang="en-US" i="1" dirty="0"/>
              <a:t>noun</a:t>
            </a:r>
            <a:br>
              <a:rPr lang="en-US" i="1" dirty="0"/>
            </a:br>
            <a:r>
              <a:rPr lang="en-US" i="1" dirty="0"/>
              <a:t>the process of recording and transmitting the readings of an instrument.</a:t>
            </a:r>
            <a:endParaRPr lang="en-US" i="1" dirty="0">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Metrics</a:t>
            </a:r>
          </a:p>
          <a:p>
            <a:pPr lvl="1"/>
            <a:r>
              <a:rPr lang="en-US" dirty="0">
                <a:latin typeface="Segoe UI Light" panose="020B0502040204020203" pitchFamily="34" charset="0"/>
                <a:cs typeface="Segoe UI Light" panose="020B0502040204020203" pitchFamily="34" charset="0"/>
              </a:rPr>
              <a:t>Logs</a:t>
            </a:r>
          </a:p>
        </p:txBody>
      </p:sp>
    </p:spTree>
    <p:extLst>
      <p:ext uri="{BB962C8B-B14F-4D97-AF65-F5344CB8AC3E}">
        <p14:creationId xmlns:p14="http://schemas.microsoft.com/office/powerpoint/2010/main" val="155197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How do we monitor service health?</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Trends</a:t>
            </a:r>
          </a:p>
          <a:p>
            <a:pPr lvl="1"/>
            <a:r>
              <a:rPr lang="en-US" dirty="0">
                <a:latin typeface="Segoe UI Light" panose="020B0502040204020203" pitchFamily="34" charset="0"/>
                <a:cs typeface="Segoe UI Light" panose="020B0502040204020203" pitchFamily="34" charset="0"/>
              </a:rPr>
              <a:t>Based on logs and metrics</a:t>
            </a:r>
          </a:p>
          <a:p>
            <a:pPr lvl="1"/>
            <a:r>
              <a:rPr lang="en-US" dirty="0">
                <a:latin typeface="Segoe UI Light" panose="020B0502040204020203" pitchFamily="34" charset="0"/>
                <a:cs typeface="Segoe UI Light" panose="020B0502040204020203" pitchFamily="34" charset="0"/>
              </a:rPr>
              <a:t>Aggregates (averages, sums, counts, etc.)</a:t>
            </a:r>
          </a:p>
          <a:p>
            <a:pPr lvl="1"/>
            <a:r>
              <a:rPr lang="en-US" dirty="0">
                <a:latin typeface="Segoe UI Light" panose="020B0502040204020203" pitchFamily="34" charset="0"/>
                <a:cs typeface="Segoe UI Light" panose="020B0502040204020203" pitchFamily="34" charset="0"/>
              </a:rPr>
              <a:t>Can involve more expensive computations</a:t>
            </a:r>
          </a:p>
        </p:txBody>
      </p:sp>
    </p:spTree>
    <p:extLst>
      <p:ext uri="{BB962C8B-B14F-4D97-AF65-F5344CB8AC3E}">
        <p14:creationId xmlns:p14="http://schemas.microsoft.com/office/powerpoint/2010/main" val="130005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pic>
        <p:nvPicPr>
          <p:cNvPr id="3" name="Picture 2" descr="A pile of rocks&#10;&#10;Description generated with very high confidence">
            <a:extLst>
              <a:ext uri="{FF2B5EF4-FFF2-40B4-BE49-F238E27FC236}">
                <a16:creationId xmlns:a16="http://schemas.microsoft.com/office/drawing/2014/main" id="{AF4C5D5E-6F96-40A0-A5C3-AEB737B7A087}"/>
              </a:ext>
            </a:extLst>
          </p:cNvPr>
          <p:cNvPicPr>
            <a:picLocks noChangeAspect="1"/>
          </p:cNvPicPr>
          <p:nvPr/>
        </p:nvPicPr>
        <p:blipFill rotWithShape="1">
          <a:blip r:embed="rId3"/>
          <a:srcRect t="17813" r="9090" b="5588"/>
          <a:stretch/>
        </p:blipFill>
        <p:spPr>
          <a:xfrm>
            <a:off x="20" y="10"/>
            <a:ext cx="12436455" cy="6994515"/>
          </a:xfrm>
          <a:prstGeom prst="rect">
            <a:avLst/>
          </a:prstGeom>
        </p:spPr>
      </p:pic>
      <p:sp>
        <p:nvSpPr>
          <p:cNvPr id="15" name="Rectangle 14">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43639" y="327569"/>
            <a:ext cx="5850600" cy="6014132"/>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12157B6-F05A-47BE-AC1B-0AFB60CE12FE}"/>
              </a:ext>
            </a:extLst>
          </p:cNvPr>
          <p:cNvSpPr txBox="1">
            <a:spLocks/>
          </p:cNvSpPr>
          <p:nvPr/>
        </p:nvSpPr>
        <p:spPr>
          <a:xfrm>
            <a:off x="606732" y="653008"/>
            <a:ext cx="5325963" cy="1371750"/>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a:solidFill>
                  <a:schemeClr val="tx1"/>
                </a:solidFill>
                <a:ea typeface="+mj-ea"/>
                <a:cs typeface="+mj-cs"/>
              </a:rPr>
              <a:t>How do we monitor service health?</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606023" y="2164001"/>
            <a:ext cx="5340472" cy="3848121"/>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Font typeface="Arial" panose="020B0604020202020204" pitchFamily="34" charset="0"/>
              <a:buChar char="•"/>
            </a:pPr>
            <a:r>
              <a:rPr lang="en-US" sz="2400" dirty="0">
                <a:solidFill>
                  <a:schemeClr val="tx1"/>
                </a:solidFill>
                <a:latin typeface="+mn-lt"/>
              </a:rPr>
              <a:t>Logs</a:t>
            </a:r>
          </a:p>
          <a:p>
            <a:pPr lvl="1" defTabSz="914400">
              <a:buFont typeface="Arial" panose="020B0604020202020204" pitchFamily="34" charset="0"/>
              <a:buChar char="•"/>
            </a:pPr>
            <a:r>
              <a:rPr lang="en-US" sz="2400" dirty="0">
                <a:solidFill>
                  <a:schemeClr val="tx1"/>
                </a:solidFill>
              </a:rPr>
              <a:t>For investigations and debugging</a:t>
            </a:r>
          </a:p>
          <a:p>
            <a:pPr lvl="2" defTabSz="914400">
              <a:buFont typeface="Arial" panose="020B0604020202020204" pitchFamily="34" charset="0"/>
              <a:buChar char="•"/>
            </a:pPr>
            <a:r>
              <a:rPr lang="en-US" dirty="0" err="1">
                <a:solidFill>
                  <a:schemeClr val="tx1"/>
                </a:solidFill>
              </a:rPr>
              <a:t>E.g</a:t>
            </a:r>
            <a:r>
              <a:rPr lang="en-US" dirty="0">
                <a:solidFill>
                  <a:schemeClr val="tx1"/>
                </a:solidFill>
              </a:rPr>
              <a:t> exceptions and stack traces</a:t>
            </a:r>
          </a:p>
          <a:p>
            <a:pPr lvl="1" defTabSz="914400">
              <a:buFont typeface="Arial" panose="020B0604020202020204" pitchFamily="34" charset="0"/>
              <a:buChar char="•"/>
            </a:pPr>
            <a:r>
              <a:rPr lang="en-US" sz="2400" dirty="0">
                <a:solidFill>
                  <a:schemeClr val="tx1"/>
                </a:solidFill>
              </a:rPr>
              <a:t>Profiling</a:t>
            </a:r>
          </a:p>
          <a:p>
            <a:pPr lvl="2" defTabSz="914400">
              <a:buFont typeface="Arial" panose="020B0604020202020204" pitchFamily="34" charset="0"/>
              <a:buChar char="•"/>
            </a:pPr>
            <a:r>
              <a:rPr lang="en-US" dirty="0">
                <a:solidFill>
                  <a:schemeClr val="tx1"/>
                </a:solidFill>
              </a:rPr>
              <a:t>Where is time spent?</a:t>
            </a:r>
          </a:p>
          <a:p>
            <a:pPr lvl="1" defTabSz="914400">
              <a:buFont typeface="Arial" panose="020B0604020202020204" pitchFamily="34" charset="0"/>
              <a:buChar char="•"/>
            </a:pPr>
            <a:r>
              <a:rPr lang="en-US" sz="2400" dirty="0">
                <a:solidFill>
                  <a:schemeClr val="tx1"/>
                </a:solidFill>
              </a:rPr>
              <a:t>Functional validation</a:t>
            </a:r>
          </a:p>
          <a:p>
            <a:pPr lvl="2" defTabSz="914400">
              <a:buFont typeface="Arial" panose="020B0604020202020204" pitchFamily="34" charset="0"/>
              <a:buChar char="•"/>
            </a:pPr>
            <a:r>
              <a:rPr lang="en-US" dirty="0">
                <a:solidFill>
                  <a:schemeClr val="tx1"/>
                </a:solidFill>
              </a:rPr>
              <a:t>Are results as expected?</a:t>
            </a:r>
          </a:p>
          <a:p>
            <a:pPr lvl="1" defTabSz="914400">
              <a:buFont typeface="Arial" panose="020B0604020202020204" pitchFamily="34" charset="0"/>
              <a:buChar char="•"/>
            </a:pPr>
            <a:r>
              <a:rPr lang="en-US" sz="2400" dirty="0">
                <a:solidFill>
                  <a:schemeClr val="tx1"/>
                </a:solidFill>
              </a:rPr>
              <a:t>Auditing</a:t>
            </a:r>
          </a:p>
          <a:p>
            <a:pPr lvl="2" defTabSz="914400">
              <a:buFont typeface="Arial" panose="020B0604020202020204" pitchFamily="34" charset="0"/>
              <a:buChar char="•"/>
            </a:pPr>
            <a:r>
              <a:rPr lang="en-US" dirty="0">
                <a:solidFill>
                  <a:schemeClr val="tx1"/>
                </a:solidFill>
              </a:rPr>
              <a:t>Who has accessed what?</a:t>
            </a:r>
          </a:p>
          <a:p>
            <a:pPr marL="457200" lvl="2" indent="0" defTabSz="914400">
              <a:buNone/>
            </a:pPr>
            <a:endParaRPr lang="en-US" dirty="0">
              <a:solidFill>
                <a:schemeClr val="tx1"/>
              </a:solidFill>
            </a:endParaRPr>
          </a:p>
        </p:txBody>
      </p:sp>
    </p:spTree>
    <p:extLst>
      <p:ext uri="{BB962C8B-B14F-4D97-AF65-F5344CB8AC3E}">
        <p14:creationId xmlns:p14="http://schemas.microsoft.com/office/powerpoint/2010/main" val="344627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How do we monitor service health?</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All of this is more complicated than it sounds</a:t>
            </a:r>
          </a:p>
          <a:p>
            <a:pPr lvl="1"/>
            <a:r>
              <a:rPr lang="en-US" dirty="0">
                <a:latin typeface="Segoe UI Light" panose="020B0502040204020203" pitchFamily="34" charset="0"/>
                <a:cs typeface="Segoe UI Light" panose="020B0502040204020203" pitchFamily="34" charset="0"/>
              </a:rPr>
              <a:t>Geo-restrictions</a:t>
            </a:r>
          </a:p>
          <a:p>
            <a:pPr lvl="2"/>
            <a:r>
              <a:rPr lang="en-US" dirty="0">
                <a:latin typeface="Segoe UI Light" panose="020B0502040204020203" pitchFamily="34" charset="0"/>
                <a:cs typeface="Segoe UI Light" panose="020B0502040204020203" pitchFamily="34" charset="0"/>
              </a:rPr>
              <a:t>What is stored in Germany stays in Germany</a:t>
            </a:r>
          </a:p>
          <a:p>
            <a:pPr lvl="1"/>
            <a:r>
              <a:rPr lang="en-US" dirty="0">
                <a:latin typeface="Segoe UI Light" panose="020B0502040204020203" pitchFamily="34" charset="0"/>
                <a:cs typeface="Segoe UI Light" panose="020B0502040204020203" pitchFamily="34" charset="0"/>
              </a:rPr>
              <a:t>Privacy</a:t>
            </a:r>
          </a:p>
          <a:p>
            <a:pPr lvl="2"/>
            <a:r>
              <a:rPr lang="en-US" dirty="0">
                <a:latin typeface="Segoe UI Light" panose="020B0502040204020203" pitchFamily="34" charset="0"/>
                <a:cs typeface="Segoe UI Light" panose="020B0502040204020203" pitchFamily="34" charset="0"/>
              </a:rPr>
              <a:t>No human readable metadata (paths, </a:t>
            </a:r>
            <a:r>
              <a:rPr lang="en-US" dirty="0" err="1">
                <a:latin typeface="Segoe UI Light" panose="020B0502040204020203" pitchFamily="34" charset="0"/>
                <a:cs typeface="Segoe UI Light" panose="020B0502040204020203" pitchFamily="34" charset="0"/>
              </a:rPr>
              <a:t>urls</a:t>
            </a:r>
            <a:r>
              <a:rPr lang="en-US" dirty="0">
                <a:latin typeface="Segoe UI Light" panose="020B0502040204020203" pitchFamily="34" charset="0"/>
                <a:cs typeface="Segoe UI Light" panose="020B0502040204020203" pitchFamily="34" charset="0"/>
              </a:rPr>
              <a:t>, addresses, usernames,…)</a:t>
            </a:r>
          </a:p>
          <a:p>
            <a:pPr lvl="2"/>
            <a:r>
              <a:rPr lang="en-US" dirty="0">
                <a:latin typeface="Segoe UI Light" panose="020B0502040204020203" pitchFamily="34" charset="0"/>
                <a:cs typeface="Segoe UI Light" panose="020B0502040204020203" pitchFamily="34" charset="0"/>
              </a:rPr>
              <a:t>Different classes of data</a:t>
            </a:r>
          </a:p>
          <a:p>
            <a:pPr lvl="1"/>
            <a:r>
              <a:rPr lang="en-US" dirty="0">
                <a:latin typeface="Segoe UI Light" panose="020B0502040204020203" pitchFamily="34" charset="0"/>
                <a:cs typeface="Segoe UI Light" panose="020B0502040204020203" pitchFamily="34" charset="0"/>
              </a:rPr>
              <a:t>Security</a:t>
            </a:r>
          </a:p>
          <a:p>
            <a:pPr lvl="2"/>
            <a:r>
              <a:rPr lang="en-US" dirty="0">
                <a:latin typeface="Segoe UI Light" panose="020B0502040204020203" pitchFamily="34" charset="0"/>
                <a:cs typeface="Segoe UI Light" panose="020B0502040204020203" pitchFamily="34" charset="0"/>
              </a:rPr>
              <a:t>No data in plain text</a:t>
            </a:r>
          </a:p>
          <a:p>
            <a:pPr lvl="2"/>
            <a:r>
              <a:rPr lang="en-US" dirty="0">
                <a:latin typeface="Segoe UI Light" panose="020B0502040204020203" pitchFamily="34" charset="0"/>
                <a:cs typeface="Segoe UI Light" panose="020B0502040204020203" pitchFamily="34" charset="0"/>
              </a:rPr>
              <a:t>No un-authenticated access</a:t>
            </a:r>
          </a:p>
        </p:txBody>
      </p:sp>
      <p:pic>
        <p:nvPicPr>
          <p:cNvPr id="3" name="Picture 2">
            <a:extLst>
              <a:ext uri="{FF2B5EF4-FFF2-40B4-BE49-F238E27FC236}">
                <a16:creationId xmlns:a16="http://schemas.microsoft.com/office/drawing/2014/main" id="{BDD27974-1AAD-4EA3-874A-FF039BE058F7}"/>
              </a:ext>
            </a:extLst>
          </p:cNvPr>
          <p:cNvPicPr>
            <a:picLocks noChangeAspect="1"/>
          </p:cNvPicPr>
          <p:nvPr/>
        </p:nvPicPr>
        <p:blipFill>
          <a:blip r:embed="rId3"/>
          <a:stretch>
            <a:fillRect/>
          </a:stretch>
        </p:blipFill>
        <p:spPr>
          <a:xfrm>
            <a:off x="9098469" y="4209762"/>
            <a:ext cx="2618954" cy="2617065"/>
          </a:xfrm>
          <a:prstGeom prst="rect">
            <a:avLst/>
          </a:prstGeom>
        </p:spPr>
      </p:pic>
    </p:spTree>
    <p:extLst>
      <p:ext uri="{BB962C8B-B14F-4D97-AF65-F5344CB8AC3E}">
        <p14:creationId xmlns:p14="http://schemas.microsoft.com/office/powerpoint/2010/main" val="2377256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pic>
        <p:nvPicPr>
          <p:cNvPr id="6" name="Picture 5" descr="A picture containing table, indoor, stack, cake&#10;&#10;Description generated with very high confidence">
            <a:extLst>
              <a:ext uri="{FF2B5EF4-FFF2-40B4-BE49-F238E27FC236}">
                <a16:creationId xmlns:a16="http://schemas.microsoft.com/office/drawing/2014/main" id="{B95A902F-6D97-4293-ACCF-E55450880ABC}"/>
              </a:ext>
            </a:extLst>
          </p:cNvPr>
          <p:cNvPicPr>
            <a:picLocks noChangeAspect="1"/>
          </p:cNvPicPr>
          <p:nvPr/>
        </p:nvPicPr>
        <p:blipFill rotWithShape="1">
          <a:blip r:embed="rId3"/>
          <a:srcRect t="8831" r="19181" b="260"/>
          <a:stretch/>
        </p:blipFill>
        <p:spPr>
          <a:xfrm>
            <a:off x="20" y="10"/>
            <a:ext cx="12436455" cy="6994515"/>
          </a:xfrm>
          <a:prstGeom prst="rect">
            <a:avLst/>
          </a:prstGeom>
        </p:spPr>
      </p:pic>
      <p:sp>
        <p:nvSpPr>
          <p:cNvPr id="22" name="Rectangle 21">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43639" y="327569"/>
            <a:ext cx="5850600" cy="6014132"/>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12157B6-F05A-47BE-AC1B-0AFB60CE12FE}"/>
              </a:ext>
            </a:extLst>
          </p:cNvPr>
          <p:cNvSpPr txBox="1">
            <a:spLocks/>
          </p:cNvSpPr>
          <p:nvPr/>
        </p:nvSpPr>
        <p:spPr>
          <a:xfrm>
            <a:off x="606732" y="653008"/>
            <a:ext cx="5325963" cy="1371750"/>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a:solidFill>
                  <a:schemeClr val="tx1"/>
                </a:solidFill>
                <a:ea typeface="+mj-ea"/>
                <a:cs typeface="+mj-cs"/>
              </a:rPr>
              <a:t>Economy of scale</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606023" y="2164001"/>
            <a:ext cx="5340472" cy="3848121"/>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Font typeface="Arial" panose="020B0604020202020204" pitchFamily="34" charset="0"/>
              <a:buChar char="•"/>
            </a:pPr>
            <a:r>
              <a:rPr lang="en-US" sz="2400">
                <a:solidFill>
                  <a:schemeClr val="tx1"/>
                </a:solidFill>
                <a:latin typeface="+mn-lt"/>
              </a:rPr>
              <a:t>Log quality</a:t>
            </a:r>
          </a:p>
          <a:p>
            <a:pPr lvl="1" defTabSz="914400">
              <a:buFont typeface="Arial" panose="020B0604020202020204" pitchFamily="34" charset="0"/>
              <a:buChar char="•"/>
            </a:pPr>
            <a:r>
              <a:rPr lang="en-US" sz="2400">
                <a:solidFill>
                  <a:schemeClr val="tx1"/>
                </a:solidFill>
              </a:rPr>
              <a:t>Every byte counts at this scale</a:t>
            </a:r>
          </a:p>
          <a:p>
            <a:pPr lvl="1" defTabSz="914400">
              <a:buFont typeface="Arial" panose="020B0604020202020204" pitchFamily="34" charset="0"/>
              <a:buChar char="•"/>
            </a:pPr>
            <a:r>
              <a:rPr lang="en-US" sz="2400">
                <a:solidFill>
                  <a:schemeClr val="tx1"/>
                </a:solidFill>
              </a:rPr>
              <a:t>All cycles matter</a:t>
            </a:r>
          </a:p>
          <a:p>
            <a:pPr defTabSz="914400">
              <a:buFont typeface="Arial" panose="020B0604020202020204" pitchFamily="34" charset="0"/>
              <a:buChar char="•"/>
            </a:pPr>
            <a:r>
              <a:rPr lang="en-US" sz="2400">
                <a:solidFill>
                  <a:schemeClr val="tx1"/>
                </a:solidFill>
                <a:latin typeface="+mn-lt"/>
              </a:rPr>
              <a:t>Think before you log!</a:t>
            </a:r>
          </a:p>
        </p:txBody>
      </p:sp>
    </p:spTree>
    <p:extLst>
      <p:ext uri="{BB962C8B-B14F-4D97-AF65-F5344CB8AC3E}">
        <p14:creationId xmlns:p14="http://schemas.microsoft.com/office/powerpoint/2010/main" val="2568668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Hot path, Warm path, Cold path </a:t>
            </a:r>
          </a:p>
        </p:txBody>
      </p:sp>
      <p:pic>
        <p:nvPicPr>
          <p:cNvPr id="3" name="Picture 2" descr="A screenshot of a cell phone&#10;&#10;Description generated with very high confidence">
            <a:extLst>
              <a:ext uri="{FF2B5EF4-FFF2-40B4-BE49-F238E27FC236}">
                <a16:creationId xmlns:a16="http://schemas.microsoft.com/office/drawing/2014/main" id="{7CBCC63A-F0D7-4BC0-A4D0-1CB8F3CE2D38}"/>
              </a:ext>
            </a:extLst>
          </p:cNvPr>
          <p:cNvPicPr>
            <a:picLocks noChangeAspect="1"/>
          </p:cNvPicPr>
          <p:nvPr/>
        </p:nvPicPr>
        <p:blipFill>
          <a:blip r:embed="rId3"/>
          <a:stretch>
            <a:fillRect/>
          </a:stretch>
        </p:blipFill>
        <p:spPr>
          <a:xfrm>
            <a:off x="1413163" y="1469871"/>
            <a:ext cx="9365673" cy="5524654"/>
          </a:xfrm>
          <a:prstGeom prst="rect">
            <a:avLst/>
          </a:prstGeom>
        </p:spPr>
      </p:pic>
    </p:spTree>
    <p:extLst>
      <p:ext uri="{BB962C8B-B14F-4D97-AF65-F5344CB8AC3E}">
        <p14:creationId xmlns:p14="http://schemas.microsoft.com/office/powerpoint/2010/main" val="19250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b="1" dirty="0">
                <a:latin typeface="Segoe UI Light" panose="020B0502040204020203" pitchFamily="34" charset="0"/>
                <a:cs typeface="Segoe UI Light" panose="020B0502040204020203" pitchFamily="34" charset="0"/>
              </a:rPr>
              <a:t>Hot path</a:t>
            </a:r>
            <a:r>
              <a:rPr lang="en-US" sz="5400" dirty="0">
                <a:latin typeface="Segoe UI Light" panose="020B0502040204020203" pitchFamily="34" charset="0"/>
                <a:cs typeface="Segoe UI Light" panose="020B0502040204020203" pitchFamily="34" charset="0"/>
              </a:rPr>
              <a:t>, Warm path, Cold path </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Hot path – real time monitoring (&lt; 1 min)</a:t>
            </a:r>
          </a:p>
          <a:p>
            <a:pPr lvl="1"/>
            <a:r>
              <a:rPr lang="en-US" dirty="0">
                <a:latin typeface="Segoe UI Light" panose="020B0502040204020203" pitchFamily="34" charset="0"/>
                <a:cs typeface="Segoe UI Light" panose="020B0502040204020203" pitchFamily="34" charset="0"/>
              </a:rPr>
              <a:t>Event counts</a:t>
            </a:r>
          </a:p>
          <a:p>
            <a:pPr lvl="1"/>
            <a:r>
              <a:rPr lang="en-US" dirty="0">
                <a:latin typeface="Segoe UI Light" panose="020B0502040204020203" pitchFamily="34" charset="0"/>
                <a:cs typeface="Segoe UI Light" panose="020B0502040204020203" pitchFamily="34" charset="0"/>
              </a:rPr>
              <a:t>Latencies</a:t>
            </a:r>
          </a:p>
          <a:p>
            <a:pPr lvl="1"/>
            <a:r>
              <a:rPr lang="en-US" dirty="0">
                <a:latin typeface="Segoe UI Light" panose="020B0502040204020203" pitchFamily="34" charset="0"/>
                <a:cs typeface="Segoe UI Light" panose="020B0502040204020203" pitchFamily="34" charset="0"/>
              </a:rPr>
              <a:t>Alerting</a:t>
            </a:r>
          </a:p>
          <a:p>
            <a:endParaRPr lang="en-US"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708D8A6A-FDBF-442F-BE0B-A5A70F71CDB5}"/>
              </a:ext>
            </a:extLst>
          </p:cNvPr>
          <p:cNvPicPr>
            <a:picLocks noChangeAspect="1"/>
          </p:cNvPicPr>
          <p:nvPr/>
        </p:nvPicPr>
        <p:blipFill>
          <a:blip r:embed="rId3"/>
          <a:stretch>
            <a:fillRect/>
          </a:stretch>
        </p:blipFill>
        <p:spPr>
          <a:xfrm>
            <a:off x="6158565" y="2956578"/>
            <a:ext cx="5556341" cy="2724804"/>
          </a:xfrm>
          <a:prstGeom prst="rect">
            <a:avLst/>
          </a:prstGeom>
        </p:spPr>
      </p:pic>
    </p:spTree>
    <p:extLst>
      <p:ext uri="{BB962C8B-B14F-4D97-AF65-F5344CB8AC3E}">
        <p14:creationId xmlns:p14="http://schemas.microsoft.com/office/powerpoint/2010/main" val="193071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Hot path, </a:t>
            </a:r>
            <a:r>
              <a:rPr lang="en-US" sz="5400" b="1" dirty="0">
                <a:latin typeface="Segoe UI Light" panose="020B0502040204020203" pitchFamily="34" charset="0"/>
                <a:cs typeface="Segoe UI Light" panose="020B0502040204020203" pitchFamily="34" charset="0"/>
              </a:rPr>
              <a:t>Warm path</a:t>
            </a:r>
            <a:r>
              <a:rPr lang="en-US" sz="5400" dirty="0">
                <a:latin typeface="Segoe UI Light" panose="020B0502040204020203" pitchFamily="34" charset="0"/>
                <a:cs typeface="Segoe UI Light" panose="020B0502040204020203" pitchFamily="34" charset="0"/>
              </a:rPr>
              <a:t>, Cold path </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Warm path – close to real time logging (&lt; 5min)</a:t>
            </a:r>
          </a:p>
          <a:p>
            <a:pPr lvl="1"/>
            <a:r>
              <a:rPr lang="en-US" dirty="0">
                <a:latin typeface="Segoe UI Light" panose="020B0502040204020203" pitchFamily="34" charset="0"/>
                <a:cs typeface="Segoe UI Light" panose="020B0502040204020203" pitchFamily="34" charset="0"/>
              </a:rPr>
              <a:t>Text based logs</a:t>
            </a:r>
          </a:p>
          <a:p>
            <a:pPr lvl="2"/>
            <a:r>
              <a:rPr lang="en-US" dirty="0">
                <a:latin typeface="Segoe UI Light" panose="020B0502040204020203" pitchFamily="34" charset="0"/>
                <a:cs typeface="Segoe UI Light" panose="020B0502040204020203" pitchFamily="34" charset="0"/>
              </a:rPr>
              <a:t>Debug messages</a:t>
            </a:r>
          </a:p>
          <a:p>
            <a:pPr lvl="2"/>
            <a:r>
              <a:rPr lang="en-US" dirty="0">
                <a:latin typeface="Segoe UI Light" panose="020B0502040204020203" pitchFamily="34" charset="0"/>
                <a:cs typeface="Segoe UI Light" panose="020B0502040204020203" pitchFamily="34" charset="0"/>
              </a:rPr>
              <a:t>Exceptions</a:t>
            </a:r>
          </a:p>
          <a:p>
            <a:pPr lvl="2"/>
            <a:r>
              <a:rPr lang="en-US" dirty="0">
                <a:latin typeface="Segoe UI Light" panose="020B0502040204020203" pitchFamily="34" charset="0"/>
                <a:cs typeface="Segoe UI Light" panose="020B0502040204020203" pitchFamily="34" charset="0"/>
              </a:rPr>
              <a:t>Performance numbers</a:t>
            </a:r>
          </a:p>
          <a:p>
            <a:pPr lvl="1"/>
            <a:r>
              <a:rPr lang="en-US" dirty="0">
                <a:latin typeface="Segoe UI Light" panose="020B0502040204020203" pitchFamily="34" charset="0"/>
                <a:cs typeface="Segoe UI Light" panose="020B0502040204020203" pitchFamily="34" charset="0"/>
              </a:rPr>
              <a:t>Short retention (&lt; 2 weeks)</a:t>
            </a:r>
            <a:endParaRPr lang="en-US" dirty="0">
              <a:solidFill>
                <a:srgbClr val="FF0000"/>
              </a:solidFill>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87474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Hot path, Warm path, </a:t>
            </a:r>
            <a:r>
              <a:rPr lang="en-US" sz="5400" b="1" dirty="0">
                <a:latin typeface="Segoe UI Light" panose="020B0502040204020203" pitchFamily="34" charset="0"/>
                <a:cs typeface="Segoe UI Light" panose="020B0502040204020203" pitchFamily="34" charset="0"/>
              </a:rPr>
              <a:t>Cold path </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Cold path – Historical completeness</a:t>
            </a:r>
          </a:p>
          <a:p>
            <a:pPr lvl="1"/>
            <a:r>
              <a:rPr lang="en-US" dirty="0">
                <a:latin typeface="Segoe UI Light" panose="020B0502040204020203" pitchFamily="34" charset="0"/>
                <a:cs typeface="Segoe UI Light" panose="020B0502040204020203" pitchFamily="34" charset="0"/>
              </a:rPr>
              <a:t>Text based logs</a:t>
            </a:r>
          </a:p>
          <a:p>
            <a:pPr lvl="1"/>
            <a:r>
              <a:rPr lang="en-US" dirty="0">
                <a:latin typeface="Segoe UI Light" panose="020B0502040204020203" pitchFamily="34" charset="0"/>
                <a:cs typeface="Segoe UI Light" panose="020B0502040204020203" pitchFamily="34" charset="0"/>
              </a:rPr>
              <a:t>Metrics and counters</a:t>
            </a:r>
          </a:p>
          <a:p>
            <a:pPr lvl="1"/>
            <a:r>
              <a:rPr lang="en-US" dirty="0">
                <a:latin typeface="Segoe UI Light" panose="020B0502040204020203" pitchFamily="34" charset="0"/>
                <a:cs typeface="Segoe UI Light" panose="020B0502040204020203" pitchFamily="34" charset="0"/>
              </a:rPr>
              <a:t>Long retention</a:t>
            </a:r>
          </a:p>
          <a:p>
            <a:pPr lvl="1"/>
            <a:r>
              <a:rPr lang="en-US" dirty="0">
                <a:latin typeface="Segoe UI Light" panose="020B0502040204020203" pitchFamily="34" charset="0"/>
                <a:cs typeface="Segoe UI Light" panose="020B0502040204020203" pitchFamily="34" charset="0"/>
              </a:rPr>
              <a:t>Delayed data entry</a:t>
            </a:r>
          </a:p>
          <a:p>
            <a:pPr marL="0" indent="0">
              <a:buNone/>
            </a:pPr>
            <a:endParaRPr lang="en-US"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0BA71732-75FA-4383-8387-C16BB6A88100}"/>
              </a:ext>
            </a:extLst>
          </p:cNvPr>
          <p:cNvPicPr>
            <a:picLocks noChangeAspect="1"/>
          </p:cNvPicPr>
          <p:nvPr/>
        </p:nvPicPr>
        <p:blipFill>
          <a:blip r:embed="rId3"/>
          <a:stretch>
            <a:fillRect/>
          </a:stretch>
        </p:blipFill>
        <p:spPr>
          <a:xfrm>
            <a:off x="882" y="4482805"/>
            <a:ext cx="12434711" cy="2298165"/>
          </a:xfrm>
          <a:prstGeom prst="rect">
            <a:avLst/>
          </a:prstGeom>
        </p:spPr>
      </p:pic>
    </p:spTree>
    <p:extLst>
      <p:ext uri="{BB962C8B-B14F-4D97-AF65-F5344CB8AC3E}">
        <p14:creationId xmlns:p14="http://schemas.microsoft.com/office/powerpoint/2010/main" val="3890689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Outline</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Why cloud?</a:t>
            </a:r>
          </a:p>
          <a:p>
            <a:r>
              <a:rPr lang="en-US" dirty="0">
                <a:latin typeface="Segoe UI Light" panose="020B0502040204020203" pitchFamily="34" charset="0"/>
                <a:cs typeface="Segoe UI Light" panose="020B0502040204020203" pitchFamily="34" charset="0"/>
              </a:rPr>
              <a:t>Cloud differences and architecture</a:t>
            </a:r>
          </a:p>
          <a:p>
            <a:r>
              <a:rPr lang="en-US" dirty="0">
                <a:latin typeface="Segoe UI Light" panose="020B0502040204020203" pitchFamily="34" charset="0"/>
                <a:cs typeface="Segoe UI Light" panose="020B0502040204020203" pitchFamily="34" charset="0"/>
              </a:rPr>
              <a:t>Monitoring and operating cloud services</a:t>
            </a:r>
          </a:p>
          <a:p>
            <a:r>
              <a:rPr lang="en-US" dirty="0">
                <a:latin typeface="Segoe UI Light" panose="020B0502040204020203" pitchFamily="34" charset="0"/>
                <a:cs typeface="Segoe UI Light" panose="020B0502040204020203" pitchFamily="34" charset="0"/>
              </a:rPr>
              <a:t>Why Azure Data Lake?</a:t>
            </a:r>
          </a:p>
          <a:p>
            <a:r>
              <a:rPr lang="en-US" dirty="0">
                <a:latin typeface="Segoe UI Light" panose="020B0502040204020203" pitchFamily="34" charset="0"/>
                <a:cs typeface="Segoe UI Light" panose="020B0502040204020203" pitchFamily="34" charset="0"/>
              </a:rPr>
              <a:t>Analytics and aggregation in ADL</a:t>
            </a:r>
          </a:p>
        </p:txBody>
      </p:sp>
    </p:spTree>
    <p:extLst>
      <p:ext uri="{BB962C8B-B14F-4D97-AF65-F5344CB8AC3E}">
        <p14:creationId xmlns:p14="http://schemas.microsoft.com/office/powerpoint/2010/main" val="280019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C532AEB0-6892-49E5-85BA-271676037DE8}"/>
              </a:ext>
            </a:extLst>
          </p:cNvPr>
          <p:cNvPicPr>
            <a:picLocks noChangeAspect="1"/>
          </p:cNvPicPr>
          <p:nvPr/>
        </p:nvPicPr>
        <p:blipFill>
          <a:blip r:embed="rId3"/>
          <a:stretch>
            <a:fillRect/>
          </a:stretch>
        </p:blipFill>
        <p:spPr>
          <a:xfrm>
            <a:off x="5022574" y="2764785"/>
            <a:ext cx="7413901" cy="3956068"/>
          </a:xfrm>
          <a:prstGeom prst="rect">
            <a:avLst/>
          </a:prstGeom>
        </p:spPr>
      </p:pic>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Azure Data Lake Overview </a:t>
            </a:r>
          </a:p>
        </p:txBody>
      </p:sp>
      <p:sp>
        <p:nvSpPr>
          <p:cNvPr id="4" name="Content Placeholder 2">
            <a:extLst>
              <a:ext uri="{FF2B5EF4-FFF2-40B4-BE49-F238E27FC236}">
                <a16:creationId xmlns:a16="http://schemas.microsoft.com/office/drawing/2014/main" id="{A04377F2-2F87-4FF5-906C-5C5DACB28BC6}"/>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Why Azure Data Lake (ADL)</a:t>
            </a:r>
          </a:p>
          <a:p>
            <a:r>
              <a:rPr lang="en-US" dirty="0">
                <a:latin typeface="Segoe UI Light" panose="020B0502040204020203" pitchFamily="34" charset="0"/>
                <a:cs typeface="Segoe UI Light" panose="020B0502040204020203" pitchFamily="34" charset="0"/>
              </a:rPr>
              <a:t>Where ALD comes from</a:t>
            </a:r>
          </a:p>
          <a:p>
            <a:r>
              <a:rPr lang="en-US" dirty="0">
                <a:latin typeface="Segoe UI Light" panose="020B0502040204020203" pitchFamily="34" charset="0"/>
                <a:cs typeface="Segoe UI Light" panose="020B0502040204020203" pitchFamily="34" charset="0"/>
              </a:rPr>
              <a:t>What ADL provides</a:t>
            </a:r>
          </a:p>
          <a:p>
            <a:r>
              <a:rPr lang="en-US" dirty="0">
                <a:latin typeface="Segoe UI Light" panose="020B0502040204020203" pitchFamily="34" charset="0"/>
                <a:cs typeface="Segoe UI Light" panose="020B0502040204020203" pitchFamily="34" charset="0"/>
              </a:rPr>
              <a:t>U-SQL examples</a:t>
            </a:r>
          </a:p>
          <a:p>
            <a:pPr marL="0" indent="0">
              <a:buNone/>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7508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Azure Data Lake Origin </a:t>
            </a:r>
          </a:p>
        </p:txBody>
      </p:sp>
      <p:sp>
        <p:nvSpPr>
          <p:cNvPr id="4" name="Content Placeholder 2">
            <a:extLst>
              <a:ext uri="{FF2B5EF4-FFF2-40B4-BE49-F238E27FC236}">
                <a16:creationId xmlns:a16="http://schemas.microsoft.com/office/drawing/2014/main" id="{A04377F2-2F87-4FF5-906C-5C5DACB28BC6}"/>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Cosmos / Scope</a:t>
            </a:r>
          </a:p>
          <a:p>
            <a:pPr lvl="1"/>
            <a:r>
              <a:rPr lang="en-US" dirty="0">
                <a:latin typeface="Segoe UI Light" panose="020B0502040204020203" pitchFamily="34" charset="0"/>
                <a:cs typeface="Segoe UI Light" panose="020B0502040204020203" pitchFamily="34" charset="0"/>
              </a:rPr>
              <a:t>Azure Data Lake / U-SQL</a:t>
            </a:r>
          </a:p>
          <a:p>
            <a:r>
              <a:rPr lang="en-US" dirty="0">
                <a:latin typeface="Segoe UI Light" panose="020B0502040204020203" pitchFamily="34" charset="0"/>
                <a:cs typeface="Segoe UI Light" panose="020B0502040204020203" pitchFamily="34" charset="0"/>
              </a:rPr>
              <a:t>Cosmos</a:t>
            </a:r>
          </a:p>
          <a:p>
            <a:pPr lvl="1"/>
            <a:r>
              <a:rPr lang="en-US" dirty="0">
                <a:latin typeface="Segoe UI Light" panose="020B0502040204020203" pitchFamily="34" charset="0"/>
                <a:cs typeface="Segoe UI Light" panose="020B0502040204020203" pitchFamily="34" charset="0"/>
              </a:rPr>
              <a:t>Single Microsoft internal service</a:t>
            </a:r>
          </a:p>
          <a:p>
            <a:pPr lvl="1"/>
            <a:r>
              <a:rPr lang="en-US" dirty="0">
                <a:latin typeface="Segoe UI Light" panose="020B0502040204020203" pitchFamily="34" charset="0"/>
                <a:cs typeface="Segoe UI Light" panose="020B0502040204020203" pitchFamily="34" charset="0"/>
              </a:rPr>
              <a:t>Dedicated datacenters</a:t>
            </a:r>
          </a:p>
          <a:p>
            <a:r>
              <a:rPr lang="en-US" dirty="0">
                <a:latin typeface="Segoe UI Light" panose="020B0502040204020203" pitchFamily="34" charset="0"/>
                <a:cs typeface="Segoe UI Light" panose="020B0502040204020203" pitchFamily="34" charset="0"/>
              </a:rPr>
              <a:t>Azure Data Lake</a:t>
            </a:r>
          </a:p>
          <a:p>
            <a:pPr lvl="1"/>
            <a:r>
              <a:rPr lang="en-US" dirty="0">
                <a:latin typeface="Segoe UI Light" panose="020B0502040204020203" pitchFamily="34" charset="0"/>
                <a:cs typeface="Segoe UI Light" panose="020B0502040204020203" pitchFamily="34" charset="0"/>
              </a:rPr>
              <a:t>Azure service offering</a:t>
            </a:r>
          </a:p>
          <a:p>
            <a:pPr lvl="1"/>
            <a:r>
              <a:rPr lang="en-US" dirty="0">
                <a:latin typeface="Segoe UI Light" panose="020B0502040204020203" pitchFamily="34" charset="0"/>
                <a:cs typeface="Segoe UI Light" panose="020B0502040204020203" pitchFamily="34" charset="0"/>
              </a:rPr>
              <a:t>Azure datacenters</a:t>
            </a:r>
          </a:p>
          <a:p>
            <a:pPr lvl="1"/>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62362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pic>
        <p:nvPicPr>
          <p:cNvPr id="3" name="Picture 2" descr="A close up of a glass&#10;&#10;Description generated with high confidence">
            <a:extLst>
              <a:ext uri="{FF2B5EF4-FFF2-40B4-BE49-F238E27FC236}">
                <a16:creationId xmlns:a16="http://schemas.microsoft.com/office/drawing/2014/main" id="{68F4D697-D769-48E6-8277-5B2284AC8C9B}"/>
              </a:ext>
            </a:extLst>
          </p:cNvPr>
          <p:cNvPicPr>
            <a:picLocks noChangeAspect="1"/>
          </p:cNvPicPr>
          <p:nvPr/>
        </p:nvPicPr>
        <p:blipFill rotWithShape="1">
          <a:blip r:embed="rId3"/>
          <a:srcRect t="21180" r="9090" b="2221"/>
          <a:stretch/>
        </p:blipFill>
        <p:spPr>
          <a:xfrm>
            <a:off x="20" y="10"/>
            <a:ext cx="12436455" cy="6994515"/>
          </a:xfrm>
          <a:prstGeom prst="rect">
            <a:avLst/>
          </a:prstGeom>
        </p:spPr>
      </p:pic>
      <p:sp>
        <p:nvSpPr>
          <p:cNvPr id="20" name="Rectangle 14">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43639" y="327569"/>
            <a:ext cx="5850600" cy="6014132"/>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12157B6-F05A-47BE-AC1B-0AFB60CE12FE}"/>
              </a:ext>
            </a:extLst>
          </p:cNvPr>
          <p:cNvSpPr txBox="1">
            <a:spLocks/>
          </p:cNvSpPr>
          <p:nvPr/>
        </p:nvSpPr>
        <p:spPr>
          <a:xfrm>
            <a:off x="606732" y="653008"/>
            <a:ext cx="5325963" cy="1371750"/>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dirty="0">
                <a:solidFill>
                  <a:schemeClr val="tx1"/>
                </a:solidFill>
                <a:ea typeface="+mj-ea"/>
                <a:cs typeface="+mj-cs"/>
              </a:rPr>
              <a:t>Azure Date Lake Motivation </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606023" y="2164001"/>
            <a:ext cx="5340472" cy="3848121"/>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Font typeface="Arial" panose="020B0604020202020204" pitchFamily="34" charset="0"/>
              <a:buChar char="•"/>
            </a:pPr>
            <a:r>
              <a:rPr lang="en-US" sz="2400">
                <a:solidFill>
                  <a:schemeClr val="tx1"/>
                </a:solidFill>
                <a:latin typeface="+mn-lt"/>
              </a:rPr>
              <a:t>Enormous amounts of data</a:t>
            </a:r>
          </a:p>
          <a:p>
            <a:pPr defTabSz="914400">
              <a:buFont typeface="Arial" panose="020B0604020202020204" pitchFamily="34" charset="0"/>
              <a:buChar char="•"/>
            </a:pPr>
            <a:r>
              <a:rPr lang="en-US" sz="2400">
                <a:solidFill>
                  <a:schemeClr val="tx1"/>
                </a:solidFill>
                <a:latin typeface="+mn-lt"/>
              </a:rPr>
              <a:t>Many data sources</a:t>
            </a:r>
          </a:p>
          <a:p>
            <a:pPr lvl="1" defTabSz="914400" fontAlgn="ctr">
              <a:buFont typeface="Arial" panose="020B0604020202020204" pitchFamily="34" charset="0"/>
              <a:buChar char="•"/>
            </a:pPr>
            <a:r>
              <a:rPr lang="en-US" sz="2400">
                <a:solidFill>
                  <a:schemeClr val="tx1"/>
                </a:solidFill>
              </a:rPr>
              <a:t>Thousands of services</a:t>
            </a:r>
          </a:p>
          <a:p>
            <a:pPr lvl="1" defTabSz="914400" fontAlgn="ctr">
              <a:buFont typeface="Arial" panose="020B0604020202020204" pitchFamily="34" charset="0"/>
              <a:buChar char="•"/>
            </a:pPr>
            <a:r>
              <a:rPr lang="en-US" sz="2400">
                <a:solidFill>
                  <a:schemeClr val="tx1"/>
                </a:solidFill>
              </a:rPr>
              <a:t>Hundreds of thousands of machines</a:t>
            </a:r>
          </a:p>
          <a:p>
            <a:pPr lvl="1" defTabSz="914400" fontAlgn="ctr">
              <a:buFont typeface="Arial" panose="020B0604020202020204" pitchFamily="34" charset="0"/>
              <a:buChar char="•"/>
            </a:pPr>
            <a:r>
              <a:rPr lang="en-US" sz="2400">
                <a:solidFill>
                  <a:schemeClr val="tx1"/>
                </a:solidFill>
              </a:rPr>
              <a:t>Heterogeneous </a:t>
            </a:r>
          </a:p>
          <a:p>
            <a:pPr defTabSz="914400" fontAlgn="ctr">
              <a:buFont typeface="Arial" panose="020B0604020202020204" pitchFamily="34" charset="0"/>
              <a:buChar char="•"/>
            </a:pPr>
            <a:r>
              <a:rPr lang="en-US" sz="2400">
                <a:solidFill>
                  <a:schemeClr val="tx1"/>
                </a:solidFill>
                <a:latin typeface="+mn-lt"/>
              </a:rPr>
              <a:t>Spread across many different solutions</a:t>
            </a:r>
          </a:p>
        </p:txBody>
      </p:sp>
    </p:spTree>
    <p:extLst>
      <p:ext uri="{BB962C8B-B14F-4D97-AF65-F5344CB8AC3E}">
        <p14:creationId xmlns:p14="http://schemas.microsoft.com/office/powerpoint/2010/main" val="201332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Data Lake Provides </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ctr"/>
            <a:r>
              <a:rPr lang="en-US" dirty="0"/>
              <a:t>Uniform solution</a:t>
            </a:r>
          </a:p>
          <a:p>
            <a:pPr lvl="1" fontAlgn="ctr"/>
            <a:r>
              <a:rPr lang="en-US" dirty="0"/>
              <a:t>Gives greater flexibility to correlate between systems</a:t>
            </a:r>
          </a:p>
          <a:p>
            <a:pPr lvl="1" fontAlgn="ctr"/>
            <a:r>
              <a:rPr lang="en-US" dirty="0"/>
              <a:t>Ability to centralize solutions</a:t>
            </a:r>
          </a:p>
          <a:p>
            <a:pPr lvl="1" fontAlgn="ctr"/>
            <a:r>
              <a:rPr lang="en-US" dirty="0"/>
              <a:t>Fewer moving parts</a:t>
            </a:r>
          </a:p>
          <a:p>
            <a:pPr marL="0" indent="0">
              <a:buNone/>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7214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pic>
        <p:nvPicPr>
          <p:cNvPr id="3" name="Picture 2" descr="A picture containing indoor, hard disc&#10;&#10;Description generated with high confidence">
            <a:extLst>
              <a:ext uri="{FF2B5EF4-FFF2-40B4-BE49-F238E27FC236}">
                <a16:creationId xmlns:a16="http://schemas.microsoft.com/office/drawing/2014/main" id="{62320BE0-E8A5-4312-9F24-3CE466B70F28}"/>
              </a:ext>
            </a:extLst>
          </p:cNvPr>
          <p:cNvPicPr>
            <a:picLocks noChangeAspect="1"/>
          </p:cNvPicPr>
          <p:nvPr/>
        </p:nvPicPr>
        <p:blipFill rotWithShape="1">
          <a:blip r:embed="rId3"/>
          <a:srcRect l="23438" r="31438" b="1"/>
          <a:stretch/>
        </p:blipFill>
        <p:spPr>
          <a:xfrm>
            <a:off x="20" y="10"/>
            <a:ext cx="4728524" cy="6994515"/>
          </a:xfrm>
          <a:prstGeom prst="rect">
            <a:avLst/>
          </a:prstGeom>
          <a:effectLst/>
        </p:spPr>
      </p:pic>
      <p:sp>
        <p:nvSpPr>
          <p:cNvPr id="7" name="Title 1">
            <a:extLst>
              <a:ext uri="{FF2B5EF4-FFF2-40B4-BE49-F238E27FC236}">
                <a16:creationId xmlns:a16="http://schemas.microsoft.com/office/drawing/2014/main" id="{A12157B6-F05A-47BE-AC1B-0AFB60CE12FE}"/>
              </a:ext>
            </a:extLst>
          </p:cNvPr>
          <p:cNvSpPr txBox="1">
            <a:spLocks/>
          </p:cNvSpPr>
          <p:nvPr/>
        </p:nvSpPr>
        <p:spPr>
          <a:xfrm>
            <a:off x="5064997" y="641793"/>
            <a:ext cx="6718564" cy="1709979"/>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400">
                <a:solidFill>
                  <a:schemeClr val="tx1"/>
                </a:solidFill>
                <a:ea typeface="+mj-ea"/>
                <a:cs typeface="+mj-cs"/>
              </a:rPr>
              <a:t>Data Lake Provides </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5064998" y="2486942"/>
            <a:ext cx="6718562" cy="3860777"/>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Font typeface="Arial" panose="020B0604020202020204" pitchFamily="34" charset="0"/>
              <a:buChar char="•"/>
            </a:pPr>
            <a:r>
              <a:rPr lang="en-US" sz="2400">
                <a:solidFill>
                  <a:schemeClr val="tx1"/>
                </a:solidFill>
                <a:latin typeface="+mn-lt"/>
              </a:rPr>
              <a:t>Large storage capacity</a:t>
            </a:r>
          </a:p>
          <a:p>
            <a:pPr lvl="1" defTabSz="914400">
              <a:buFont typeface="Arial" panose="020B0604020202020204" pitchFamily="34" charset="0"/>
              <a:buChar char="•"/>
            </a:pPr>
            <a:r>
              <a:rPr lang="en-US" sz="2400">
                <a:solidFill>
                  <a:schemeClr val="tx1"/>
                </a:solidFill>
              </a:rPr>
              <a:t>Cloud-Scale File-System</a:t>
            </a:r>
          </a:p>
          <a:p>
            <a:pPr lvl="1" defTabSz="914400">
              <a:buFont typeface="Arial" panose="020B0604020202020204" pitchFamily="34" charset="0"/>
              <a:buChar char="•"/>
            </a:pPr>
            <a:r>
              <a:rPr lang="en-US" sz="2400">
                <a:solidFill>
                  <a:schemeClr val="tx1"/>
                </a:solidFill>
              </a:rPr>
              <a:t>Redundancy for availability and performance</a:t>
            </a:r>
          </a:p>
          <a:p>
            <a:pPr defTabSz="914400">
              <a:buFont typeface="Arial" panose="020B0604020202020204" pitchFamily="34" charset="0"/>
              <a:buChar char="•"/>
            </a:pPr>
            <a:r>
              <a:rPr lang="en-US" sz="2400">
                <a:solidFill>
                  <a:schemeClr val="tx1"/>
                </a:solidFill>
                <a:latin typeface="+mn-lt"/>
              </a:rPr>
              <a:t>Large compute capacity</a:t>
            </a:r>
          </a:p>
          <a:p>
            <a:pPr lvl="1" defTabSz="914400">
              <a:buFont typeface="Arial" panose="020B0604020202020204" pitchFamily="34" charset="0"/>
              <a:buChar char="•"/>
            </a:pPr>
            <a:r>
              <a:rPr lang="en-US" sz="2400">
                <a:solidFill>
                  <a:schemeClr val="tx1"/>
                </a:solidFill>
              </a:rPr>
              <a:t>Batch</a:t>
            </a:r>
          </a:p>
          <a:p>
            <a:pPr lvl="1" defTabSz="914400">
              <a:buFont typeface="Arial" panose="020B0604020202020204" pitchFamily="34" charset="0"/>
              <a:buChar char="•"/>
            </a:pPr>
            <a:r>
              <a:rPr lang="en-US" sz="2400">
                <a:solidFill>
                  <a:schemeClr val="tx1"/>
                </a:solidFill>
              </a:rPr>
              <a:t>Interactive</a:t>
            </a:r>
          </a:p>
          <a:p>
            <a:pPr lvl="1" defTabSz="914400">
              <a:buFont typeface="Arial" panose="020B0604020202020204" pitchFamily="34" charset="0"/>
              <a:buChar char="•"/>
            </a:pPr>
            <a:r>
              <a:rPr lang="en-US" sz="2400">
                <a:solidFill>
                  <a:schemeClr val="tx1"/>
                </a:solidFill>
              </a:rPr>
              <a:t>Machine Learning</a:t>
            </a:r>
          </a:p>
          <a:p>
            <a:pPr marL="0" defTabSz="914400">
              <a:buFont typeface="Arial" panose="020B0604020202020204" pitchFamily="34" charset="0"/>
              <a:buChar char="•"/>
            </a:pPr>
            <a:endParaRPr lang="en-US" sz="2400">
              <a:solidFill>
                <a:schemeClr val="tx1"/>
              </a:solidFill>
              <a:latin typeface="+mn-lt"/>
            </a:endParaRPr>
          </a:p>
        </p:txBody>
      </p:sp>
    </p:spTree>
    <p:extLst>
      <p:ext uri="{BB962C8B-B14F-4D97-AF65-F5344CB8AC3E}">
        <p14:creationId xmlns:p14="http://schemas.microsoft.com/office/powerpoint/2010/main" val="4054019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5400" dirty="0">
              <a:solidFill>
                <a:schemeClr val="tx1"/>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69009322-C2F6-498B-AEF2-3F8492BEC3B5}"/>
              </a:ext>
            </a:extLst>
          </p:cNvPr>
          <p:cNvSpPr/>
          <p:nvPr/>
        </p:nvSpPr>
        <p:spPr bwMode="auto">
          <a:xfrm>
            <a:off x="272901" y="0"/>
            <a:ext cx="7499499" cy="12541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4000" dirty="0">
                <a:solidFill>
                  <a:schemeClr val="tx1"/>
                </a:solidFill>
                <a:latin typeface="Segoe UI Light"/>
                <a:ea typeface="Segoe UI" pitchFamily="34" charset="0"/>
                <a:cs typeface="Segoe UI" pitchFamily="34" charset="0"/>
              </a:rPr>
              <a:t>Cosmos Capacity &amp; Usage Trends</a:t>
            </a:r>
            <a:endParaRPr lang="en-US" sz="1600" dirty="0">
              <a:solidFill>
                <a:schemeClr val="tx1"/>
              </a:solidFill>
              <a:latin typeface="Segoe UI Light"/>
              <a:ea typeface="Segoe UI" pitchFamily="34" charset="0"/>
              <a:cs typeface="Segoe UI" pitchFamily="34" charset="0"/>
            </a:endParaRPr>
          </a:p>
        </p:txBody>
      </p:sp>
      <p:graphicFrame>
        <p:nvGraphicFramePr>
          <p:cNvPr id="5" name="Table 4">
            <a:extLst>
              <a:ext uri="{FF2B5EF4-FFF2-40B4-BE49-F238E27FC236}">
                <a16:creationId xmlns:a16="http://schemas.microsoft.com/office/drawing/2014/main" id="{8748BBA3-AB55-4AD6-8EA9-3E5E7B74F223}"/>
              </a:ext>
            </a:extLst>
          </p:cNvPr>
          <p:cNvGraphicFramePr>
            <a:graphicFrameLocks noGrp="1"/>
          </p:cNvGraphicFramePr>
          <p:nvPr>
            <p:extLst>
              <p:ext uri="{D42A27DB-BD31-4B8C-83A1-F6EECF244321}">
                <p14:modId xmlns:p14="http://schemas.microsoft.com/office/powerpoint/2010/main" val="1438451509"/>
              </p:ext>
            </p:extLst>
          </p:nvPr>
        </p:nvGraphicFramePr>
        <p:xfrm>
          <a:off x="7924800" y="228600"/>
          <a:ext cx="3886200" cy="146304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tblGrid>
              <a:tr h="274320">
                <a:tc>
                  <a:txBody>
                    <a:bodyPr/>
                    <a:lstStyle/>
                    <a:p>
                      <a:pPr algn="l"/>
                      <a:r>
                        <a:rPr lang="en-US" sz="1800" dirty="0">
                          <a:latin typeface="+mj-lt"/>
                        </a:rPr>
                        <a:t>Date</a:t>
                      </a:r>
                    </a:p>
                  </a:txBody>
                  <a:tcPr anchor="ctr"/>
                </a:tc>
                <a:tc>
                  <a:txBody>
                    <a:bodyPr/>
                    <a:lstStyle/>
                    <a:p>
                      <a:pPr algn="l"/>
                      <a:r>
                        <a:rPr lang="en-US" sz="1800" dirty="0">
                          <a:latin typeface="+mj-lt"/>
                        </a:rPr>
                        <a:t>Machines</a:t>
                      </a:r>
                    </a:p>
                  </a:txBody>
                  <a:tcPr anchor="ctr"/>
                </a:tc>
                <a:tc>
                  <a:txBody>
                    <a:bodyPr/>
                    <a:lstStyle/>
                    <a:p>
                      <a:pPr algn="l"/>
                      <a:r>
                        <a:rPr lang="en-US" sz="1800" dirty="0">
                          <a:latin typeface="+mj-lt"/>
                        </a:rPr>
                        <a:t>Tokens</a:t>
                      </a:r>
                    </a:p>
                  </a:txBody>
                  <a:tcPr anchor="ctr"/>
                </a:tc>
                <a:extLst>
                  <a:ext uri="{0D108BD9-81ED-4DB2-BD59-A6C34878D82A}">
                    <a16:rowId xmlns:a16="http://schemas.microsoft.com/office/drawing/2014/main" val="10000"/>
                  </a:ext>
                </a:extLst>
              </a:tr>
              <a:tr h="274320">
                <a:tc>
                  <a:txBody>
                    <a:bodyPr/>
                    <a:lstStyle/>
                    <a:p>
                      <a:pPr algn="l"/>
                      <a:r>
                        <a:rPr lang="en-US" sz="1800" dirty="0">
                          <a:latin typeface="+mj-lt"/>
                        </a:rPr>
                        <a:t>2014/12</a:t>
                      </a:r>
                      <a:endParaRPr lang="en-US" sz="1800" i="1" dirty="0">
                        <a:latin typeface="+mj-lt"/>
                      </a:endParaRPr>
                    </a:p>
                  </a:txBody>
                  <a:tcPr anchor="ctr"/>
                </a:tc>
                <a:tc>
                  <a:txBody>
                    <a:bodyPr/>
                    <a:lstStyle/>
                    <a:p>
                      <a:pPr algn="l"/>
                      <a:r>
                        <a:rPr lang="en-US" sz="1800" dirty="0">
                          <a:latin typeface="+mj-lt"/>
                        </a:rPr>
                        <a:t>172K</a:t>
                      </a:r>
                    </a:p>
                  </a:txBody>
                  <a:tcPr anchor="ctr"/>
                </a:tc>
                <a:tc>
                  <a:txBody>
                    <a:bodyPr/>
                    <a:lstStyle/>
                    <a:p>
                      <a:pPr algn="l"/>
                      <a:r>
                        <a:rPr lang="en-US" sz="1800" dirty="0">
                          <a:latin typeface="+mj-lt"/>
                        </a:rPr>
                        <a:t>828K</a:t>
                      </a:r>
                    </a:p>
                  </a:txBody>
                  <a:tcPr anchor="ctr"/>
                </a:tc>
                <a:extLst>
                  <a:ext uri="{0D108BD9-81ED-4DB2-BD59-A6C34878D82A}">
                    <a16:rowId xmlns:a16="http://schemas.microsoft.com/office/drawing/2014/main" val="10001"/>
                  </a:ext>
                </a:extLst>
              </a:tr>
              <a:tr h="274320">
                <a:tc>
                  <a:txBody>
                    <a:bodyPr/>
                    <a:lstStyle/>
                    <a:p>
                      <a:pPr algn="l"/>
                      <a:r>
                        <a:rPr lang="en-US" sz="1800" dirty="0">
                          <a:latin typeface="+mj-lt"/>
                        </a:rPr>
                        <a:t>2014/10</a:t>
                      </a:r>
                    </a:p>
                  </a:txBody>
                  <a:tcPr anchor="ctr"/>
                </a:tc>
                <a:tc>
                  <a:txBody>
                    <a:bodyPr/>
                    <a:lstStyle/>
                    <a:p>
                      <a:pPr algn="l"/>
                      <a:r>
                        <a:rPr lang="en-US" sz="1800" dirty="0">
                          <a:latin typeface="+mj-lt"/>
                        </a:rPr>
                        <a:t>142K</a:t>
                      </a:r>
                    </a:p>
                  </a:txBody>
                  <a:tcPr anchor="ctr"/>
                </a:tc>
                <a:tc>
                  <a:txBody>
                    <a:bodyPr/>
                    <a:lstStyle/>
                    <a:p>
                      <a:pPr algn="l"/>
                      <a:r>
                        <a:rPr lang="en-US" sz="1800" dirty="0">
                          <a:latin typeface="+mj-lt"/>
                        </a:rPr>
                        <a:t>798K</a:t>
                      </a:r>
                    </a:p>
                  </a:txBody>
                  <a:tcPr anchor="ctr"/>
                </a:tc>
                <a:extLst>
                  <a:ext uri="{0D108BD9-81ED-4DB2-BD59-A6C34878D82A}">
                    <a16:rowId xmlns:a16="http://schemas.microsoft.com/office/drawing/2014/main" val="10002"/>
                  </a:ext>
                </a:extLst>
              </a:tr>
              <a:tr h="274320">
                <a:tc>
                  <a:txBody>
                    <a:bodyPr/>
                    <a:lstStyle/>
                    <a:p>
                      <a:pPr algn="l"/>
                      <a:r>
                        <a:rPr lang="en-US" sz="1800" dirty="0">
                          <a:latin typeface="+mj-lt"/>
                        </a:rPr>
                        <a:t>2014/07</a:t>
                      </a:r>
                    </a:p>
                  </a:txBody>
                  <a:tcPr anchor="ctr"/>
                </a:tc>
                <a:tc>
                  <a:txBody>
                    <a:bodyPr/>
                    <a:lstStyle/>
                    <a:p>
                      <a:pPr algn="l"/>
                      <a:r>
                        <a:rPr lang="en-US" sz="1800" dirty="0">
                          <a:latin typeface="+mj-lt"/>
                        </a:rPr>
                        <a:t>122K</a:t>
                      </a:r>
                    </a:p>
                  </a:txBody>
                  <a:tcPr anchor="ctr"/>
                </a:tc>
                <a:tc>
                  <a:txBody>
                    <a:bodyPr/>
                    <a:lstStyle/>
                    <a:p>
                      <a:pPr algn="l"/>
                      <a:r>
                        <a:rPr lang="en-US" sz="1800" dirty="0">
                          <a:latin typeface="+mj-lt"/>
                        </a:rPr>
                        <a:t>550K</a:t>
                      </a:r>
                    </a:p>
                  </a:txBody>
                  <a:tcPr anchor="ct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80EAEB36-A6DC-4CED-83FC-A6E439F3F953}"/>
              </a:ext>
            </a:extLst>
          </p:cNvPr>
          <p:cNvSpPr txBox="1"/>
          <p:nvPr/>
        </p:nvSpPr>
        <p:spPr>
          <a:xfrm>
            <a:off x="7467600" y="6457890"/>
            <a:ext cx="3962400" cy="400110"/>
          </a:xfrm>
          <a:prstGeom prst="rect">
            <a:avLst/>
          </a:prstGeom>
          <a:noFill/>
        </p:spPr>
        <p:txBody>
          <a:bodyPr wrap="square" rtlCol="0">
            <a:spAutoFit/>
          </a:bodyPr>
          <a:lstStyle/>
          <a:p>
            <a:pPr algn="ctr"/>
            <a:r>
              <a:rPr lang="en-US" sz="2000" dirty="0"/>
              <a:t>Petabytes Stored</a:t>
            </a:r>
          </a:p>
        </p:txBody>
      </p:sp>
      <p:graphicFrame>
        <p:nvGraphicFramePr>
          <p:cNvPr id="9" name="Chart 8">
            <a:extLst>
              <a:ext uri="{FF2B5EF4-FFF2-40B4-BE49-F238E27FC236}">
                <a16:creationId xmlns:a16="http://schemas.microsoft.com/office/drawing/2014/main" id="{3EA1D911-834A-431B-8DF9-C319F8732C4C}"/>
              </a:ext>
            </a:extLst>
          </p:cNvPr>
          <p:cNvGraphicFramePr/>
          <p:nvPr>
            <p:extLst>
              <p:ext uri="{D42A27DB-BD31-4B8C-83A1-F6EECF244321}">
                <p14:modId xmlns:p14="http://schemas.microsoft.com/office/powerpoint/2010/main" val="4243307295"/>
              </p:ext>
            </p:extLst>
          </p:nvPr>
        </p:nvGraphicFramePr>
        <p:xfrm>
          <a:off x="76200" y="1371600"/>
          <a:ext cx="6114489" cy="5029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5FBFFAF7-5183-4FFC-8019-ACACB0B5D960}"/>
              </a:ext>
            </a:extLst>
          </p:cNvPr>
          <p:cNvGraphicFramePr/>
          <p:nvPr>
            <p:extLst>
              <p:ext uri="{D42A27DB-BD31-4B8C-83A1-F6EECF244321}">
                <p14:modId xmlns:p14="http://schemas.microsoft.com/office/powerpoint/2010/main" val="4095242233"/>
              </p:ext>
            </p:extLst>
          </p:nvPr>
        </p:nvGraphicFramePr>
        <p:xfrm>
          <a:off x="5943600" y="1752600"/>
          <a:ext cx="6248399" cy="47052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2296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Data Lake Provides </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6580909"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ctr"/>
            <a:r>
              <a:rPr lang="en-US" dirty="0"/>
              <a:t>Powerful query language</a:t>
            </a:r>
          </a:p>
          <a:p>
            <a:pPr lvl="1" fontAlgn="ctr"/>
            <a:r>
              <a:rPr lang="en-US" dirty="0"/>
              <a:t>Inspired by SQL</a:t>
            </a:r>
          </a:p>
          <a:p>
            <a:pPr lvl="1" fontAlgn="ctr"/>
            <a:r>
              <a:rPr lang="en-US" dirty="0"/>
              <a:t>Closely integrated with C# </a:t>
            </a:r>
            <a:r>
              <a:rPr lang="en-US" dirty="0" err="1"/>
              <a:t>.Net</a:t>
            </a:r>
            <a:endParaRPr lang="en-US" dirty="0"/>
          </a:p>
          <a:p>
            <a:pPr lvl="2" fontAlgn="ctr"/>
            <a:r>
              <a:rPr lang="en-US" dirty="0"/>
              <a:t>Embed C# code in U-SQL and use libraries in .NET Assemblies</a:t>
            </a:r>
          </a:p>
          <a:p>
            <a:pPr marL="0" indent="0">
              <a:buNone/>
            </a:pPr>
            <a:endParaRPr lang="en-US" dirty="0">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BD12921E-8AF5-4804-AB0F-6CBC17E7CF1D}"/>
              </a:ext>
            </a:extLst>
          </p:cNvPr>
          <p:cNvSpPr/>
          <p:nvPr/>
        </p:nvSpPr>
        <p:spPr>
          <a:xfrm>
            <a:off x="7419109" y="1027906"/>
            <a:ext cx="4888715" cy="535531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nb-NO" dirty="0"/>
              <a:t>@data1 =</a:t>
            </a:r>
          </a:p>
          <a:p>
            <a:r>
              <a:rPr lang="nb-NO" dirty="0"/>
              <a:t>    EXTRACT</a:t>
            </a:r>
          </a:p>
          <a:p>
            <a:r>
              <a:rPr lang="nb-NO" dirty="0"/>
              <a:t>        Date string,</a:t>
            </a:r>
          </a:p>
          <a:p>
            <a:r>
              <a:rPr lang="nb-NO" dirty="0"/>
              <a:t>        Region string,</a:t>
            </a:r>
          </a:p>
          <a:p>
            <a:r>
              <a:rPr lang="nb-NO" dirty="0"/>
              <a:t>        TenantName string,</a:t>
            </a:r>
          </a:p>
          <a:p>
            <a:r>
              <a:rPr lang="nb-NO" dirty="0"/>
              <a:t>        FileName string,</a:t>
            </a:r>
          </a:p>
          <a:p>
            <a:r>
              <a:rPr lang="nb-NO" dirty="0"/>
              <a:t>        ModifyingUsers string,</a:t>
            </a:r>
          </a:p>
          <a:p>
            <a:r>
              <a:rPr lang="nb-NO" dirty="0"/>
              <a:t>        FirstAccess string,</a:t>
            </a:r>
          </a:p>
          <a:p>
            <a:r>
              <a:rPr lang="nb-NO" dirty="0"/>
              <a:t>        LastAccess string</a:t>
            </a:r>
          </a:p>
          <a:p>
            <a:r>
              <a:rPr lang="nb-NO" dirty="0"/>
              <a:t>    FROM @«input.tsv"</a:t>
            </a:r>
          </a:p>
          <a:p>
            <a:r>
              <a:rPr lang="nb-NO" dirty="0"/>
              <a:t>    USING Extractors.Tsv();</a:t>
            </a:r>
          </a:p>
          <a:p>
            <a:endParaRPr lang="nb-NO" dirty="0"/>
          </a:p>
          <a:p>
            <a:r>
              <a:rPr lang="nb-NO" dirty="0"/>
              <a:t>@outrows = SELECT * </a:t>
            </a:r>
          </a:p>
          <a:p>
            <a:r>
              <a:rPr lang="nb-NO" dirty="0"/>
              <a:t>	FROM @data1 </a:t>
            </a:r>
          </a:p>
          <a:p>
            <a:r>
              <a:rPr lang="nb-NO" dirty="0"/>
              <a:t>	WHERE Region.StartsWith("EUR");</a:t>
            </a:r>
          </a:p>
          <a:p>
            <a:endParaRPr lang="nb-NO" dirty="0"/>
          </a:p>
          <a:p>
            <a:r>
              <a:rPr lang="nb-NO" dirty="0"/>
              <a:t>OUTPUT @outrows</a:t>
            </a:r>
          </a:p>
          <a:p>
            <a:r>
              <a:rPr lang="nb-NO" dirty="0"/>
              <a:t>    TO @"/my/output.tsv"</a:t>
            </a:r>
          </a:p>
          <a:p>
            <a:r>
              <a:rPr lang="nb-NO" dirty="0"/>
              <a:t>    USING Outputters.Tsv();</a:t>
            </a:r>
          </a:p>
        </p:txBody>
      </p:sp>
    </p:spTree>
    <p:extLst>
      <p:ext uri="{BB962C8B-B14F-4D97-AF65-F5344CB8AC3E}">
        <p14:creationId xmlns:p14="http://schemas.microsoft.com/office/powerpoint/2010/main" val="4275724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DFB0E4-914E-4D0B-9E0B-02A17F62E72E}"/>
              </a:ext>
            </a:extLst>
          </p:cNvPr>
          <p:cNvSpPr>
            <a:spLocks noGrp="1"/>
          </p:cNvSpPr>
          <p:nvPr>
            <p:ph idx="1"/>
          </p:nvPr>
        </p:nvSpPr>
        <p:spPr>
          <a:xfrm>
            <a:off x="855768" y="-1"/>
            <a:ext cx="10724938" cy="6994525"/>
          </a:xfrm>
        </p:spPr>
        <p:txBody>
          <a:bodyPr anchor="ctr">
            <a:normAutofit/>
          </a:bodyPr>
          <a:lstStyle/>
          <a:p>
            <a:pPr marL="0" indent="0" algn="ctr">
              <a:buNone/>
            </a:pPr>
            <a:r>
              <a:rPr lang="en-US" sz="3672">
                <a:latin typeface="Segoe UI Light" panose="020B0502040204020203" pitchFamily="34" charset="0"/>
                <a:cs typeface="Segoe UI Light" panose="020B0502040204020203" pitchFamily="34" charset="0"/>
              </a:rPr>
              <a:t>Questions?</a:t>
            </a:r>
            <a:endParaRPr lang="en-US" sz="408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7202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pic>
        <p:nvPicPr>
          <p:cNvPr id="3" name="Picture 2">
            <a:extLst>
              <a:ext uri="{FF2B5EF4-FFF2-40B4-BE49-F238E27FC236}">
                <a16:creationId xmlns:a16="http://schemas.microsoft.com/office/drawing/2014/main" id="{199724C8-31BD-47EA-B20F-3D922D87D25C}"/>
              </a:ext>
            </a:extLst>
          </p:cNvPr>
          <p:cNvPicPr>
            <a:picLocks noChangeAspect="1"/>
          </p:cNvPicPr>
          <p:nvPr/>
        </p:nvPicPr>
        <p:blipFill rotWithShape="1">
          <a:blip r:embed="rId3"/>
          <a:srcRect t="14"/>
          <a:stretch/>
        </p:blipFill>
        <p:spPr>
          <a:xfrm>
            <a:off x="20" y="10"/>
            <a:ext cx="12436455" cy="6994515"/>
          </a:xfrm>
          <a:prstGeom prst="rect">
            <a:avLst/>
          </a:prstGeom>
        </p:spPr>
      </p:pic>
      <p:sp>
        <p:nvSpPr>
          <p:cNvPr id="15" name="Rectangle 14">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43639" y="327569"/>
            <a:ext cx="5850600" cy="6014132"/>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12157B6-F05A-47BE-AC1B-0AFB60CE12FE}"/>
              </a:ext>
            </a:extLst>
          </p:cNvPr>
          <p:cNvSpPr txBox="1">
            <a:spLocks/>
          </p:cNvSpPr>
          <p:nvPr/>
        </p:nvSpPr>
        <p:spPr>
          <a:xfrm>
            <a:off x="606732" y="653008"/>
            <a:ext cx="5325963" cy="1371750"/>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a:solidFill>
                  <a:schemeClr val="tx1"/>
                </a:solidFill>
                <a:ea typeface="+mj-ea"/>
                <a:cs typeface="+mj-cs"/>
              </a:rPr>
              <a:t>Now for some examples! </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606023" y="2164001"/>
            <a:ext cx="5340472" cy="3848121"/>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fontAlgn="ctr">
              <a:buFont typeface="Arial" panose="020B0604020202020204" pitchFamily="34" charset="0"/>
              <a:buChar char="•"/>
            </a:pPr>
            <a:r>
              <a:rPr lang="en-US" sz="2400">
                <a:solidFill>
                  <a:schemeClr val="tx1"/>
                </a:solidFill>
                <a:latin typeface="+mn-lt"/>
              </a:rPr>
              <a:t>How to read a file and select rows based on criteria</a:t>
            </a:r>
          </a:p>
          <a:p>
            <a:pPr defTabSz="914400" fontAlgn="ctr">
              <a:buFont typeface="Arial" panose="020B0604020202020204" pitchFamily="34" charset="0"/>
              <a:buChar char="•"/>
            </a:pPr>
            <a:r>
              <a:rPr lang="en-US" sz="2400">
                <a:solidFill>
                  <a:schemeClr val="tx1"/>
                </a:solidFill>
                <a:latin typeface="+mn-lt"/>
              </a:rPr>
              <a:t>Some simple aggregation</a:t>
            </a:r>
          </a:p>
          <a:p>
            <a:pPr defTabSz="914400" fontAlgn="ctr">
              <a:buFont typeface="Arial" panose="020B0604020202020204" pitchFamily="34" charset="0"/>
              <a:buChar char="•"/>
            </a:pPr>
            <a:r>
              <a:rPr lang="en-US" sz="2400">
                <a:solidFill>
                  <a:schemeClr val="tx1"/>
                </a:solidFill>
                <a:latin typeface="+mn-lt"/>
              </a:rPr>
              <a:t>Joining logs with correlations</a:t>
            </a:r>
          </a:p>
          <a:p>
            <a:pPr marL="0" defTabSz="914400">
              <a:buFont typeface="Arial" panose="020B0604020202020204" pitchFamily="34" charset="0"/>
              <a:buChar char="•"/>
            </a:pPr>
            <a:endParaRPr lang="en-US" sz="2400">
              <a:solidFill>
                <a:schemeClr val="tx1"/>
              </a:solidFill>
              <a:latin typeface="+mn-lt"/>
            </a:endParaRPr>
          </a:p>
        </p:txBody>
      </p:sp>
    </p:spTree>
    <p:extLst>
      <p:ext uri="{BB962C8B-B14F-4D97-AF65-F5344CB8AC3E}">
        <p14:creationId xmlns:p14="http://schemas.microsoft.com/office/powerpoint/2010/main" val="30256760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pic>
        <p:nvPicPr>
          <p:cNvPr id="3" name="Picture 2" descr="A circuit board&#10;&#10;Description generated with very high confidence">
            <a:extLst>
              <a:ext uri="{FF2B5EF4-FFF2-40B4-BE49-F238E27FC236}">
                <a16:creationId xmlns:a16="http://schemas.microsoft.com/office/drawing/2014/main" id="{C5FE997D-B534-46B6-836C-DE067C6507E0}"/>
              </a:ext>
            </a:extLst>
          </p:cNvPr>
          <p:cNvPicPr>
            <a:picLocks noChangeAspect="1"/>
          </p:cNvPicPr>
          <p:nvPr/>
        </p:nvPicPr>
        <p:blipFill rotWithShape="1">
          <a:blip r:embed="rId3"/>
          <a:srcRect t="17432" r="9090" b="5682"/>
          <a:stretch/>
        </p:blipFill>
        <p:spPr>
          <a:xfrm>
            <a:off x="20" y="10"/>
            <a:ext cx="12436455" cy="6994515"/>
          </a:xfrm>
          <a:prstGeom prst="rect">
            <a:avLst/>
          </a:prstGeom>
        </p:spPr>
      </p:pic>
      <p:sp>
        <p:nvSpPr>
          <p:cNvPr id="24" name="Rectangle 14">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43639" y="327569"/>
            <a:ext cx="5850600" cy="6014132"/>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12157B6-F05A-47BE-AC1B-0AFB60CE12FE}"/>
              </a:ext>
            </a:extLst>
          </p:cNvPr>
          <p:cNvSpPr txBox="1">
            <a:spLocks/>
          </p:cNvSpPr>
          <p:nvPr/>
        </p:nvSpPr>
        <p:spPr>
          <a:xfrm>
            <a:off x="606732" y="653008"/>
            <a:ext cx="5325963" cy="1371750"/>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a:solidFill>
                  <a:schemeClr val="tx1"/>
                </a:solidFill>
                <a:ea typeface="+mj-ea"/>
                <a:cs typeface="+mj-cs"/>
              </a:rPr>
              <a:t>Why Cloud?</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606023" y="2164001"/>
            <a:ext cx="5340472" cy="3848121"/>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Font typeface="Arial" panose="020B0604020202020204" pitchFamily="34" charset="0"/>
              <a:buChar char="•"/>
            </a:pPr>
            <a:r>
              <a:rPr lang="en-US" sz="2400">
                <a:solidFill>
                  <a:schemeClr val="tx1"/>
                </a:solidFill>
                <a:latin typeface="+mn-lt"/>
              </a:rPr>
              <a:t>Hardware as a service</a:t>
            </a:r>
          </a:p>
          <a:p>
            <a:pPr lvl="1" defTabSz="914400">
              <a:buFont typeface="Arial" panose="020B0604020202020204" pitchFamily="34" charset="0"/>
              <a:buChar char="•"/>
            </a:pPr>
            <a:r>
              <a:rPr lang="en-US" sz="2400">
                <a:solidFill>
                  <a:schemeClr val="tx1"/>
                </a:solidFill>
              </a:rPr>
              <a:t>Buy VMs by specification</a:t>
            </a:r>
          </a:p>
          <a:p>
            <a:pPr lvl="1" defTabSz="914400">
              <a:buFont typeface="Arial" panose="020B0604020202020204" pitchFamily="34" charset="0"/>
              <a:buChar char="•"/>
            </a:pPr>
            <a:r>
              <a:rPr lang="en-US" sz="2400">
                <a:solidFill>
                  <a:schemeClr val="tx1"/>
                </a:solidFill>
              </a:rPr>
              <a:t>Never mind actual machines</a:t>
            </a:r>
          </a:p>
          <a:p>
            <a:pPr defTabSz="914400">
              <a:buFont typeface="Arial" panose="020B0604020202020204" pitchFamily="34" charset="0"/>
              <a:buChar char="•"/>
            </a:pPr>
            <a:r>
              <a:rPr lang="en-US" sz="2400">
                <a:solidFill>
                  <a:schemeClr val="tx1"/>
                </a:solidFill>
                <a:latin typeface="+mn-lt"/>
              </a:rPr>
              <a:t>Software as a service</a:t>
            </a:r>
          </a:p>
          <a:p>
            <a:pPr lvl="1" defTabSz="914400">
              <a:buFont typeface="Arial" panose="020B0604020202020204" pitchFamily="34" charset="0"/>
              <a:buChar char="•"/>
            </a:pPr>
            <a:r>
              <a:rPr lang="en-US" sz="2400">
                <a:solidFill>
                  <a:schemeClr val="tx1"/>
                </a:solidFill>
              </a:rPr>
              <a:t>If you want a database, don’t buy disks</a:t>
            </a:r>
          </a:p>
          <a:p>
            <a:pPr lvl="1" defTabSz="914400">
              <a:buFont typeface="Arial" panose="020B0604020202020204" pitchFamily="34" charset="0"/>
              <a:buChar char="•"/>
            </a:pPr>
            <a:endParaRPr lang="en-US" sz="2400">
              <a:solidFill>
                <a:schemeClr val="tx1"/>
              </a:solidFill>
            </a:endParaRPr>
          </a:p>
        </p:txBody>
      </p:sp>
    </p:spTree>
    <p:extLst>
      <p:ext uri="{BB962C8B-B14F-4D97-AF65-F5344CB8AC3E}">
        <p14:creationId xmlns:p14="http://schemas.microsoft.com/office/powerpoint/2010/main" val="783018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Why Cloud?</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Pros</a:t>
            </a:r>
          </a:p>
          <a:p>
            <a:pPr lvl="1"/>
            <a:r>
              <a:rPr lang="en-US" dirty="0">
                <a:latin typeface="Segoe UI Light" panose="020B0502040204020203" pitchFamily="34" charset="0"/>
                <a:cs typeface="Segoe UI Light" panose="020B0502040204020203" pitchFamily="34" charset="0"/>
              </a:rPr>
              <a:t>No up front hardware cost</a:t>
            </a:r>
          </a:p>
          <a:p>
            <a:pPr lvl="1"/>
            <a:r>
              <a:rPr lang="en-US" dirty="0">
                <a:latin typeface="Segoe UI Light" panose="020B0502040204020203" pitchFamily="34" charset="0"/>
                <a:cs typeface="Segoe UI Light" panose="020B0502040204020203" pitchFamily="34" charset="0"/>
              </a:rPr>
              <a:t>Elastic scale</a:t>
            </a:r>
          </a:p>
          <a:p>
            <a:pPr lvl="2"/>
            <a:r>
              <a:rPr lang="en-US" dirty="0">
                <a:latin typeface="Segoe UI Light" panose="020B0502040204020203" pitchFamily="34" charset="0"/>
                <a:cs typeface="Segoe UI Light" panose="020B0502040204020203" pitchFamily="34" charset="0"/>
              </a:rPr>
              <a:t>Hardware scales with usage</a:t>
            </a:r>
          </a:p>
          <a:p>
            <a:pPr lvl="2"/>
            <a:r>
              <a:rPr lang="en-US" dirty="0">
                <a:latin typeface="Segoe UI Light" panose="020B0502040204020203" pitchFamily="34" charset="0"/>
                <a:cs typeface="Segoe UI Light" panose="020B0502040204020203" pitchFamily="34" charset="0"/>
              </a:rPr>
              <a:t>Only pay for what you need</a:t>
            </a:r>
          </a:p>
          <a:p>
            <a:pPr lvl="1"/>
            <a:r>
              <a:rPr lang="en-US" dirty="0">
                <a:latin typeface="Segoe UI Light" panose="020B0502040204020203" pitchFamily="34" charset="0"/>
                <a:cs typeface="Segoe UI Light" panose="020B0502040204020203" pitchFamily="34" charset="0"/>
              </a:rPr>
              <a:t>Less hardware management</a:t>
            </a:r>
          </a:p>
          <a:p>
            <a:pPr lvl="2"/>
            <a:r>
              <a:rPr lang="en-US" dirty="0">
                <a:latin typeface="Segoe UI Light" panose="020B0502040204020203" pitchFamily="34" charset="0"/>
                <a:cs typeface="Segoe UI Light" panose="020B0502040204020203" pitchFamily="34" charset="0"/>
              </a:rPr>
              <a:t>Let someone else swap dead disks</a:t>
            </a:r>
          </a:p>
          <a:p>
            <a:pPr lvl="2"/>
            <a:r>
              <a:rPr lang="en-US" dirty="0">
                <a:latin typeface="Segoe UI Light" panose="020B0502040204020203" pitchFamily="34" charset="0"/>
                <a:cs typeface="Segoe UI Light" panose="020B0502040204020203" pitchFamily="34" charset="0"/>
              </a:rPr>
              <a:t>Provisioning machines not done over night</a:t>
            </a:r>
          </a:p>
        </p:txBody>
      </p:sp>
      <p:pic>
        <p:nvPicPr>
          <p:cNvPr id="3" name="Picture 2" descr="A screenshot of a cell phone&#10;&#10;Description generated with very high confidence">
            <a:extLst>
              <a:ext uri="{FF2B5EF4-FFF2-40B4-BE49-F238E27FC236}">
                <a16:creationId xmlns:a16="http://schemas.microsoft.com/office/drawing/2014/main" id="{4E0F2547-7C5F-43AE-A3F9-89AA31557BEE}"/>
              </a:ext>
            </a:extLst>
          </p:cNvPr>
          <p:cNvPicPr>
            <a:picLocks noChangeAspect="1"/>
          </p:cNvPicPr>
          <p:nvPr/>
        </p:nvPicPr>
        <p:blipFill>
          <a:blip r:embed="rId3"/>
          <a:stretch>
            <a:fillRect/>
          </a:stretch>
        </p:blipFill>
        <p:spPr>
          <a:xfrm>
            <a:off x="6667593" y="2196875"/>
            <a:ext cx="4625696" cy="2600774"/>
          </a:xfrm>
          <a:prstGeom prst="rect">
            <a:avLst/>
          </a:prstGeom>
        </p:spPr>
      </p:pic>
    </p:spTree>
    <p:extLst>
      <p:ext uri="{BB962C8B-B14F-4D97-AF65-F5344CB8AC3E}">
        <p14:creationId xmlns:p14="http://schemas.microsoft.com/office/powerpoint/2010/main" val="4160384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pic>
        <p:nvPicPr>
          <p:cNvPr id="4" name="Picture 2" descr="Bilderesultat for jackie chan meme">
            <a:extLst>
              <a:ext uri="{FF2B5EF4-FFF2-40B4-BE49-F238E27FC236}">
                <a16:creationId xmlns:a16="http://schemas.microsoft.com/office/drawing/2014/main" id="{1F405F95-682E-4503-8315-7A372F031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8614"/>
          <a:stretch/>
        </p:blipFill>
        <p:spPr bwMode="auto">
          <a:xfrm>
            <a:off x="5223319" y="1942190"/>
            <a:ext cx="6358148" cy="435773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12157B6-F05A-47BE-AC1B-0AFB60CE12FE}"/>
              </a:ext>
            </a:extLst>
          </p:cNvPr>
          <p:cNvSpPr txBox="1">
            <a:spLocks/>
          </p:cNvSpPr>
          <p:nvPr/>
        </p:nvSpPr>
        <p:spPr>
          <a:xfrm>
            <a:off x="855007" y="372393"/>
            <a:ext cx="10726460" cy="1351952"/>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400">
                <a:solidFill>
                  <a:schemeClr val="tx1"/>
                </a:solidFill>
                <a:ea typeface="+mj-ea"/>
                <a:cs typeface="+mj-cs"/>
              </a:rPr>
              <a:t>Why Cloud?</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55007" y="1861968"/>
            <a:ext cx="7052475" cy="4437962"/>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Font typeface="Arial" panose="020B0604020202020204" pitchFamily="34" charset="0"/>
              <a:buChar char="•"/>
            </a:pPr>
            <a:r>
              <a:rPr lang="en-US" dirty="0">
                <a:solidFill>
                  <a:schemeClr val="tx1"/>
                </a:solidFill>
              </a:rPr>
              <a:t>Cons</a:t>
            </a:r>
          </a:p>
          <a:p>
            <a:pPr lvl="1" defTabSz="914400">
              <a:buFont typeface="Arial" panose="020B0604020202020204" pitchFamily="34" charset="0"/>
              <a:buChar char="•"/>
            </a:pPr>
            <a:r>
              <a:rPr lang="en-US" dirty="0">
                <a:solidFill>
                  <a:schemeClr val="tx1"/>
                </a:solidFill>
              </a:rPr>
              <a:t>Hardware resources shared across services</a:t>
            </a:r>
          </a:p>
          <a:p>
            <a:pPr lvl="2" defTabSz="914400">
              <a:buFont typeface="Arial" panose="020B0604020202020204" pitchFamily="34" charset="0"/>
              <a:buChar char="•"/>
            </a:pPr>
            <a:r>
              <a:rPr lang="en-US" dirty="0">
                <a:solidFill>
                  <a:schemeClr val="tx1"/>
                </a:solidFill>
              </a:rPr>
              <a:t>And sometimes also customers</a:t>
            </a:r>
          </a:p>
          <a:p>
            <a:pPr lvl="1" defTabSz="914400">
              <a:buFont typeface="Arial" panose="020B0604020202020204" pitchFamily="34" charset="0"/>
              <a:buChar char="•"/>
            </a:pPr>
            <a:r>
              <a:rPr lang="en-US" dirty="0">
                <a:solidFill>
                  <a:schemeClr val="tx1"/>
                </a:solidFill>
              </a:rPr>
              <a:t>More software management</a:t>
            </a:r>
          </a:p>
          <a:p>
            <a:pPr lvl="2" defTabSz="914400">
              <a:buFont typeface="Arial" panose="020B0604020202020204" pitchFamily="34" charset="0"/>
              <a:buChar char="•"/>
            </a:pPr>
            <a:r>
              <a:rPr lang="en-US" dirty="0">
                <a:solidFill>
                  <a:schemeClr val="tx1"/>
                </a:solidFill>
              </a:rPr>
              <a:t>“Hardware” looks like software</a:t>
            </a:r>
          </a:p>
          <a:p>
            <a:pPr lvl="2" defTabSz="914400">
              <a:buFont typeface="Arial" panose="020B0604020202020204" pitchFamily="34" charset="0"/>
              <a:buChar char="•"/>
            </a:pPr>
            <a:r>
              <a:rPr lang="en-US" dirty="0">
                <a:solidFill>
                  <a:schemeClr val="tx1"/>
                </a:solidFill>
              </a:rPr>
              <a:t>Needs to be configured</a:t>
            </a:r>
          </a:p>
          <a:p>
            <a:pPr lvl="1" defTabSz="914400">
              <a:buFont typeface="Arial" panose="020B0604020202020204" pitchFamily="34" charset="0"/>
              <a:buChar char="•"/>
            </a:pPr>
            <a:r>
              <a:rPr lang="en-US" dirty="0">
                <a:solidFill>
                  <a:schemeClr val="tx1"/>
                </a:solidFill>
              </a:rPr>
              <a:t>Trust?</a:t>
            </a:r>
          </a:p>
        </p:txBody>
      </p:sp>
    </p:spTree>
    <p:extLst>
      <p:ext uri="{BB962C8B-B14F-4D97-AF65-F5344CB8AC3E}">
        <p14:creationId xmlns:p14="http://schemas.microsoft.com/office/powerpoint/2010/main" val="1788901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sp>
        <p:nvSpPr>
          <p:cNvPr id="17" name="Rectangle 16">
            <a:extLst>
              <a:ext uri="{FF2B5EF4-FFF2-40B4-BE49-F238E27FC236}">
                <a16:creationId xmlns:a16="http://schemas.microsoft.com/office/drawing/2014/main" id="{27C695D9-6183-4595-ABB2-7C2EF59172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43638" y="327569"/>
            <a:ext cx="5874599" cy="6014132"/>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sign&#10;&#10;Description generated with very high confidence">
            <a:extLst>
              <a:ext uri="{FF2B5EF4-FFF2-40B4-BE49-F238E27FC236}">
                <a16:creationId xmlns:a16="http://schemas.microsoft.com/office/drawing/2014/main" id="{63845F9B-D187-4D48-BB68-6897CB6511B1}"/>
              </a:ext>
            </a:extLst>
          </p:cNvPr>
          <p:cNvPicPr>
            <a:picLocks noChangeAspect="1"/>
          </p:cNvPicPr>
          <p:nvPr/>
        </p:nvPicPr>
        <p:blipFill>
          <a:blip r:embed="rId3"/>
          <a:stretch>
            <a:fillRect/>
          </a:stretch>
        </p:blipFill>
        <p:spPr>
          <a:xfrm>
            <a:off x="9300100" y="3385231"/>
            <a:ext cx="2483459" cy="2483459"/>
          </a:xfrm>
          <a:prstGeom prst="rect">
            <a:avLst/>
          </a:prstGeom>
        </p:spPr>
      </p:pic>
      <p:pic>
        <p:nvPicPr>
          <p:cNvPr id="3" name="Picture 2" descr="A close up of a logo&#10;&#10;Description generated with very high confidence">
            <a:extLst>
              <a:ext uri="{FF2B5EF4-FFF2-40B4-BE49-F238E27FC236}">
                <a16:creationId xmlns:a16="http://schemas.microsoft.com/office/drawing/2014/main" id="{F73222ED-2B34-408F-8FE8-5FA3BE4ADC33}"/>
              </a:ext>
            </a:extLst>
          </p:cNvPr>
          <p:cNvPicPr>
            <a:picLocks noChangeAspect="1"/>
          </p:cNvPicPr>
          <p:nvPr/>
        </p:nvPicPr>
        <p:blipFill>
          <a:blip r:embed="rId4"/>
          <a:stretch>
            <a:fillRect/>
          </a:stretch>
        </p:blipFill>
        <p:spPr>
          <a:xfrm>
            <a:off x="6683048" y="3385231"/>
            <a:ext cx="2452958" cy="2452958"/>
          </a:xfrm>
          <a:prstGeom prst="rect">
            <a:avLst/>
          </a:prstGeom>
        </p:spPr>
      </p:pic>
      <p:pic>
        <p:nvPicPr>
          <p:cNvPr id="6" name="Picture 5" descr="A picture containing clipart&#10;&#10;Description generated with very high confidence">
            <a:extLst>
              <a:ext uri="{FF2B5EF4-FFF2-40B4-BE49-F238E27FC236}">
                <a16:creationId xmlns:a16="http://schemas.microsoft.com/office/drawing/2014/main" id="{9E625DEF-764C-49E8-A96A-29E47D9877B3}"/>
              </a:ext>
            </a:extLst>
          </p:cNvPr>
          <p:cNvPicPr>
            <a:picLocks noChangeAspect="1"/>
          </p:cNvPicPr>
          <p:nvPr/>
        </p:nvPicPr>
        <p:blipFill>
          <a:blip r:embed="rId5"/>
          <a:stretch>
            <a:fillRect/>
          </a:stretch>
        </p:blipFill>
        <p:spPr>
          <a:xfrm>
            <a:off x="9300101" y="2279547"/>
            <a:ext cx="2483458" cy="963113"/>
          </a:xfrm>
          <a:prstGeom prst="rect">
            <a:avLst/>
          </a:prstGeom>
        </p:spPr>
      </p:pic>
      <p:pic>
        <p:nvPicPr>
          <p:cNvPr id="4" name="Picture 6" descr="Bilderesultat for microsoft exchange">
            <a:extLst>
              <a:ext uri="{FF2B5EF4-FFF2-40B4-BE49-F238E27FC236}">
                <a16:creationId xmlns:a16="http://schemas.microsoft.com/office/drawing/2014/main" id="{05954AC4-D2E5-4F1B-A6B1-2D57E9EAD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892" y="793547"/>
            <a:ext cx="2449114" cy="244911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12157B6-F05A-47BE-AC1B-0AFB60CE12FE}"/>
              </a:ext>
            </a:extLst>
          </p:cNvPr>
          <p:cNvSpPr txBox="1">
            <a:spLocks/>
          </p:cNvSpPr>
          <p:nvPr/>
        </p:nvSpPr>
        <p:spPr>
          <a:xfrm>
            <a:off x="837989" y="653008"/>
            <a:ext cx="5010318" cy="1371750"/>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a:solidFill>
                  <a:schemeClr val="tx1"/>
                </a:solidFill>
                <a:ea typeface="+mj-ea"/>
                <a:cs typeface="+mj-cs"/>
              </a:rPr>
              <a:t>Cloud use in Microsoft</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7988" y="2164000"/>
            <a:ext cx="5010319" cy="3699120"/>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Font typeface="Arial" panose="020B0604020202020204" pitchFamily="34" charset="0"/>
              <a:buChar char="•"/>
            </a:pPr>
            <a:r>
              <a:rPr lang="en-US" sz="2400" dirty="0">
                <a:solidFill>
                  <a:schemeClr val="tx1"/>
                </a:solidFill>
                <a:latin typeface="+mn-lt"/>
              </a:rPr>
              <a:t>Multiple cloud systems</a:t>
            </a:r>
          </a:p>
          <a:p>
            <a:pPr lvl="1" defTabSz="914400">
              <a:buFont typeface="Arial" panose="020B0604020202020204" pitchFamily="34" charset="0"/>
              <a:buChar char="•"/>
            </a:pPr>
            <a:r>
              <a:rPr lang="en-US" sz="2400" dirty="0">
                <a:solidFill>
                  <a:schemeClr val="tx1"/>
                </a:solidFill>
              </a:rPr>
              <a:t>Internal Clouds: </a:t>
            </a:r>
          </a:p>
          <a:p>
            <a:pPr lvl="2" defTabSz="914400">
              <a:buFont typeface="Arial" panose="020B0604020202020204" pitchFamily="34" charset="0"/>
              <a:buChar char="•"/>
            </a:pPr>
            <a:r>
              <a:rPr lang="en-US" dirty="0">
                <a:solidFill>
                  <a:schemeClr val="tx1"/>
                </a:solidFill>
              </a:rPr>
              <a:t>Exchange, Bing, Azure, SharePoint, </a:t>
            </a:r>
            <a:r>
              <a:rPr lang="en-US" strike="sngStrike" dirty="0">
                <a:solidFill>
                  <a:schemeClr val="tx1"/>
                </a:solidFill>
              </a:rPr>
              <a:t>Cosmos</a:t>
            </a:r>
            <a:r>
              <a:rPr lang="en-US" dirty="0">
                <a:solidFill>
                  <a:schemeClr val="tx1"/>
                </a:solidFill>
              </a:rPr>
              <a:t> (</a:t>
            </a:r>
            <a:r>
              <a:rPr lang="en-US" dirty="0" err="1">
                <a:solidFill>
                  <a:schemeClr val="tx1"/>
                </a:solidFill>
              </a:rPr>
              <a:t>DataLake</a:t>
            </a:r>
            <a:r>
              <a:rPr lang="en-US" dirty="0">
                <a:solidFill>
                  <a:schemeClr val="tx1"/>
                </a:solidFill>
              </a:rPr>
              <a:t> predecessor), ++</a:t>
            </a:r>
          </a:p>
          <a:p>
            <a:pPr lvl="1" defTabSz="914400">
              <a:buFont typeface="Arial" panose="020B0604020202020204" pitchFamily="34" charset="0"/>
              <a:buChar char="•"/>
            </a:pPr>
            <a:r>
              <a:rPr lang="en-US" sz="2400" dirty="0">
                <a:solidFill>
                  <a:schemeClr val="tx1"/>
                </a:solidFill>
              </a:rPr>
              <a:t>Public Cloud Platform:</a:t>
            </a:r>
          </a:p>
          <a:p>
            <a:pPr lvl="2" defTabSz="914400">
              <a:buFont typeface="Arial" panose="020B0604020202020204" pitchFamily="34" charset="0"/>
              <a:buChar char="•"/>
            </a:pPr>
            <a:r>
              <a:rPr lang="en-US" dirty="0">
                <a:solidFill>
                  <a:schemeClr val="tx1"/>
                </a:solidFill>
              </a:rPr>
              <a:t>Azure</a:t>
            </a:r>
          </a:p>
        </p:txBody>
      </p:sp>
    </p:spTree>
    <p:extLst>
      <p:ext uri="{BB962C8B-B14F-4D97-AF65-F5344CB8AC3E}">
        <p14:creationId xmlns:p14="http://schemas.microsoft.com/office/powerpoint/2010/main" val="574588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Enterprise vs. Consumer market</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Different requirements</a:t>
            </a:r>
          </a:p>
          <a:p>
            <a:pPr lvl="1"/>
            <a:r>
              <a:rPr lang="en-US" dirty="0">
                <a:latin typeface="Segoe UI Light" panose="020B0502040204020203" pitchFamily="34" charset="0"/>
                <a:cs typeface="Segoe UI Light" panose="020B0502040204020203" pitchFamily="34" charset="0"/>
              </a:rPr>
              <a:t>Consumer historically less strict</a:t>
            </a:r>
          </a:p>
          <a:p>
            <a:r>
              <a:rPr lang="en-US" dirty="0">
                <a:latin typeface="Segoe UI Light" panose="020B0502040204020203" pitchFamily="34" charset="0"/>
                <a:cs typeface="Segoe UI Light" panose="020B0502040204020203" pitchFamily="34" charset="0"/>
              </a:rPr>
              <a:t>Security</a:t>
            </a:r>
          </a:p>
          <a:p>
            <a:pPr lvl="1"/>
            <a:r>
              <a:rPr lang="en-US" dirty="0">
                <a:latin typeface="Segoe UI Light" panose="020B0502040204020203" pitchFamily="34" charset="0"/>
                <a:cs typeface="Segoe UI Light" panose="020B0502040204020203" pitchFamily="34" charset="0"/>
              </a:rPr>
              <a:t>How do we keep data safe?</a:t>
            </a:r>
          </a:p>
          <a:p>
            <a:r>
              <a:rPr lang="en-US" dirty="0">
                <a:latin typeface="Segoe UI Light" panose="020B0502040204020203" pitchFamily="34" charset="0"/>
                <a:cs typeface="Segoe UI Light" panose="020B0502040204020203" pitchFamily="34" charset="0"/>
              </a:rPr>
              <a:t>Privacy</a:t>
            </a:r>
          </a:p>
          <a:p>
            <a:pPr lvl="1"/>
            <a:r>
              <a:rPr lang="en-US" dirty="0">
                <a:latin typeface="Segoe UI Light" panose="020B0502040204020203" pitchFamily="34" charset="0"/>
                <a:cs typeface="Segoe UI Light" panose="020B0502040204020203" pitchFamily="34" charset="0"/>
              </a:rPr>
              <a:t>How do we keep e.g. access logs “anonymous”?</a:t>
            </a:r>
          </a:p>
          <a:p>
            <a:r>
              <a:rPr lang="en-US" dirty="0">
                <a:latin typeface="Segoe UI Light" panose="020B0502040204020203" pitchFamily="34" charset="0"/>
                <a:cs typeface="Segoe UI Light" panose="020B0502040204020203" pitchFamily="34" charset="0"/>
              </a:rPr>
              <a:t>Geo-restrictions</a:t>
            </a:r>
          </a:p>
          <a:p>
            <a:pPr lvl="1"/>
            <a:r>
              <a:rPr lang="en-US" dirty="0">
                <a:latin typeface="Segoe UI Light" panose="020B0502040204020203" pitchFamily="34" charset="0"/>
                <a:cs typeface="Segoe UI Light" panose="020B0502040204020203" pitchFamily="34" charset="0"/>
              </a:rPr>
              <a:t>How do we make sure data stays where it should?</a:t>
            </a:r>
          </a:p>
        </p:txBody>
      </p:sp>
    </p:spTree>
    <p:extLst>
      <p:ext uri="{BB962C8B-B14F-4D97-AF65-F5344CB8AC3E}">
        <p14:creationId xmlns:p14="http://schemas.microsoft.com/office/powerpoint/2010/main" val="254935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6475" cy="6994525"/>
          </a:xfrm>
          <a:prstGeom prst="rect">
            <a:avLst/>
          </a:prstGeom>
          <a:solidFill>
            <a:schemeClr val="bg1"/>
          </a:solidFill>
          <a:ln>
            <a:noFill/>
          </a:ln>
          <a:effectLst/>
        </p:spPr>
      </p:sp>
      <p:sp>
        <p:nvSpPr>
          <p:cNvPr id="15" name="Rectangle 14">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2078" y="0"/>
            <a:ext cx="7704397"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6428" y="494279"/>
            <a:ext cx="6716123" cy="585344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12157B6-F05A-47BE-AC1B-0AFB60CE12FE}"/>
              </a:ext>
            </a:extLst>
          </p:cNvPr>
          <p:cNvSpPr txBox="1">
            <a:spLocks/>
          </p:cNvSpPr>
          <p:nvPr/>
        </p:nvSpPr>
        <p:spPr>
          <a:xfrm>
            <a:off x="661941" y="641793"/>
            <a:ext cx="3575787" cy="1654617"/>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400" kern="1200">
                <a:solidFill>
                  <a:schemeClr val="tx1"/>
                </a:solidFill>
                <a:latin typeface="+mj-lt"/>
                <a:ea typeface="+mj-ea"/>
                <a:cs typeface="+mj-cs"/>
              </a:rPr>
              <a:t>Cloud service architectures</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661943" y="2486942"/>
            <a:ext cx="3575786" cy="3860777"/>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buFont typeface="Arial" panose="020B0604020202020204" pitchFamily="34" charset="0"/>
              <a:buChar char="•"/>
            </a:pPr>
            <a:r>
              <a:rPr lang="en-US" sz="2000" dirty="0">
                <a:solidFill>
                  <a:schemeClr val="tx1"/>
                </a:solidFill>
                <a:latin typeface="+mn-lt"/>
              </a:rPr>
              <a:t>All large services are distributed</a:t>
            </a:r>
          </a:p>
          <a:p>
            <a:pPr lvl="1" defTabSz="914400">
              <a:buFont typeface="Arial" panose="020B0604020202020204" pitchFamily="34" charset="0"/>
              <a:buChar char="•"/>
            </a:pPr>
            <a:r>
              <a:rPr lang="en-US" sz="2000" dirty="0">
                <a:solidFill>
                  <a:schemeClr val="tx1"/>
                </a:solidFill>
              </a:rPr>
              <a:t>Storage and compute replicated</a:t>
            </a:r>
          </a:p>
          <a:p>
            <a:pPr lvl="1" defTabSz="914400">
              <a:buFont typeface="Arial" panose="020B0604020202020204" pitchFamily="34" charset="0"/>
              <a:buChar char="•"/>
            </a:pPr>
            <a:r>
              <a:rPr lang="en-US" sz="2000" dirty="0">
                <a:solidFill>
                  <a:schemeClr val="tx1"/>
                </a:solidFill>
              </a:rPr>
              <a:t>Provides availability and reduces latency</a:t>
            </a:r>
          </a:p>
          <a:p>
            <a:pPr lvl="1" defTabSz="914400">
              <a:buFont typeface="Arial" panose="020B0604020202020204" pitchFamily="34" charset="0"/>
              <a:buChar char="•"/>
            </a:pPr>
            <a:r>
              <a:rPr lang="en-US" sz="2000" dirty="0">
                <a:solidFill>
                  <a:schemeClr val="tx1"/>
                </a:solidFill>
              </a:rPr>
              <a:t>Sometimes at the cost of consistency</a:t>
            </a:r>
          </a:p>
          <a:p>
            <a:pPr lvl="2" defTabSz="914400">
              <a:buFont typeface="Arial" panose="020B0604020202020204" pitchFamily="34" charset="0"/>
              <a:buChar char="•"/>
            </a:pPr>
            <a:r>
              <a:rPr lang="en-US" sz="2000" dirty="0">
                <a:solidFill>
                  <a:schemeClr val="tx1"/>
                </a:solidFill>
              </a:rPr>
              <a:t>But lets not go down that rabbit hole!</a:t>
            </a:r>
          </a:p>
        </p:txBody>
      </p:sp>
      <p:pic>
        <p:nvPicPr>
          <p:cNvPr id="2" name="Picture 1">
            <a:extLst>
              <a:ext uri="{FF2B5EF4-FFF2-40B4-BE49-F238E27FC236}">
                <a16:creationId xmlns:a16="http://schemas.microsoft.com/office/drawing/2014/main" id="{0C8EF967-7246-4D6F-BF87-4D128B96E642}"/>
              </a:ext>
            </a:extLst>
          </p:cNvPr>
          <p:cNvPicPr>
            <a:picLocks noChangeAspect="1"/>
          </p:cNvPicPr>
          <p:nvPr/>
        </p:nvPicPr>
        <p:blipFill>
          <a:blip r:embed="rId3"/>
          <a:stretch>
            <a:fillRect/>
          </a:stretch>
        </p:blipFill>
        <p:spPr>
          <a:xfrm>
            <a:off x="5226427" y="1120972"/>
            <a:ext cx="6722943" cy="3730590"/>
          </a:xfrm>
          <a:prstGeom prst="rect">
            <a:avLst/>
          </a:prstGeom>
        </p:spPr>
      </p:pic>
    </p:spTree>
    <p:extLst>
      <p:ext uri="{BB962C8B-B14F-4D97-AF65-F5344CB8AC3E}">
        <p14:creationId xmlns:p14="http://schemas.microsoft.com/office/powerpoint/2010/main" val="133228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2157B6-F05A-47BE-AC1B-0AFB60CE12FE}"/>
              </a:ext>
            </a:extLst>
          </p:cNvPr>
          <p:cNvSpPr txBox="1">
            <a:spLocks/>
          </p:cNvSpPr>
          <p:nvPr/>
        </p:nvSpPr>
        <p:spPr>
          <a:xfrm>
            <a:off x="838200" y="365125"/>
            <a:ext cx="10515600" cy="1325563"/>
          </a:xfrm>
          <a:prstGeom prst="rect">
            <a:avLst/>
          </a:prstGeom>
        </p:spPr>
        <p:txBody>
          <a:bodyPr vert="horz" wrap="square" lIns="146304" tIns="91440" rIns="146304" bIns="91440"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latin typeface="Segoe UI Light" panose="020B0502040204020203" pitchFamily="34" charset="0"/>
                <a:cs typeface="Segoe UI Light" panose="020B0502040204020203" pitchFamily="34" charset="0"/>
              </a:rPr>
              <a:t>Cloud service architectures</a:t>
            </a:r>
          </a:p>
        </p:txBody>
      </p:sp>
      <p:sp>
        <p:nvSpPr>
          <p:cNvPr id="8" name="Content Placeholder 2">
            <a:extLst>
              <a:ext uri="{FF2B5EF4-FFF2-40B4-BE49-F238E27FC236}">
                <a16:creationId xmlns:a16="http://schemas.microsoft.com/office/drawing/2014/main" id="{C9ED0EEE-F348-4C7B-84E0-2858E1C0001A}"/>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This gives us some challenges</a:t>
            </a:r>
          </a:p>
          <a:p>
            <a:pPr lvl="1"/>
            <a:r>
              <a:rPr lang="en-US" dirty="0">
                <a:latin typeface="Segoe UI Light" panose="020B0502040204020203" pitchFamily="34" charset="0"/>
                <a:cs typeface="Segoe UI Light" panose="020B0502040204020203" pitchFamily="34" charset="0"/>
              </a:rPr>
              <a:t>Different time zones</a:t>
            </a:r>
          </a:p>
          <a:p>
            <a:pPr lvl="1"/>
            <a:r>
              <a:rPr lang="en-US" dirty="0">
                <a:latin typeface="Segoe UI Light" panose="020B0502040204020203" pitchFamily="34" charset="0"/>
                <a:cs typeface="Segoe UI Light" panose="020B0502040204020203" pitchFamily="34" charset="0"/>
              </a:rPr>
              <a:t>Different regions (locales)</a:t>
            </a:r>
          </a:p>
          <a:p>
            <a:pPr lvl="1"/>
            <a:r>
              <a:rPr lang="en-US" dirty="0">
                <a:latin typeface="Segoe UI Light" panose="020B0502040204020203" pitchFamily="34" charset="0"/>
                <a:cs typeface="Segoe UI Light" panose="020B0502040204020203" pitchFamily="34" charset="0"/>
              </a:rPr>
              <a:t>Different software versions</a:t>
            </a:r>
          </a:p>
          <a:p>
            <a:pPr lvl="2"/>
            <a:r>
              <a:rPr lang="en-US" dirty="0">
                <a:latin typeface="Segoe UI Light" panose="020B0502040204020203" pitchFamily="34" charset="0"/>
                <a:cs typeface="Segoe UI Light" panose="020B0502040204020203" pitchFamily="34" charset="0"/>
              </a:rPr>
              <a:t>Rollouts could take months!</a:t>
            </a:r>
          </a:p>
          <a:p>
            <a:pPr lvl="1"/>
            <a:r>
              <a:rPr lang="en-US" dirty="0">
                <a:latin typeface="Segoe UI Light" panose="020B0502040204020203" pitchFamily="34" charset="0"/>
                <a:cs typeface="Segoe UI Light" panose="020B0502040204020203" pitchFamily="34" charset="0"/>
              </a:rPr>
              <a:t>Latency</a:t>
            </a:r>
          </a:p>
          <a:p>
            <a:pPr lvl="2"/>
            <a:r>
              <a:rPr lang="en-US" dirty="0">
                <a:latin typeface="Segoe UI Light" panose="020B0502040204020203" pitchFamily="34" charset="0"/>
                <a:cs typeface="Segoe UI Light" panose="020B0502040204020203" pitchFamily="34" charset="0"/>
              </a:rPr>
              <a:t>Services no longer run on premise</a:t>
            </a:r>
          </a:p>
        </p:txBody>
      </p:sp>
      <p:pic>
        <p:nvPicPr>
          <p:cNvPr id="3" name="Picture 2" descr="A picture containing text, book&#10;&#10;Description generated with high confidence">
            <a:extLst>
              <a:ext uri="{FF2B5EF4-FFF2-40B4-BE49-F238E27FC236}">
                <a16:creationId xmlns:a16="http://schemas.microsoft.com/office/drawing/2014/main" id="{5ACC5F21-60EF-4702-9D02-D3848472CC57}"/>
              </a:ext>
            </a:extLst>
          </p:cNvPr>
          <p:cNvPicPr>
            <a:picLocks noChangeAspect="1"/>
          </p:cNvPicPr>
          <p:nvPr/>
        </p:nvPicPr>
        <p:blipFill>
          <a:blip r:embed="rId3"/>
          <a:stretch>
            <a:fillRect/>
          </a:stretch>
        </p:blipFill>
        <p:spPr>
          <a:xfrm>
            <a:off x="7706472" y="1825625"/>
            <a:ext cx="3647328" cy="3647328"/>
          </a:xfrm>
          <a:prstGeom prst="rect">
            <a:avLst/>
          </a:prstGeom>
        </p:spPr>
      </p:pic>
    </p:spTree>
    <p:extLst>
      <p:ext uri="{BB962C8B-B14F-4D97-AF65-F5344CB8AC3E}">
        <p14:creationId xmlns:p14="http://schemas.microsoft.com/office/powerpoint/2010/main" val="608132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HITE TEMPLATE">
  <a:themeElements>
    <a:clrScheme name="BT - Yellow on white - blue/orange accent">
      <a:dk1>
        <a:srgbClr val="353535"/>
      </a:dk1>
      <a:lt1>
        <a:srgbClr val="FFFFFF"/>
      </a:lt1>
      <a:dk2>
        <a:srgbClr val="505050"/>
      </a:dk2>
      <a:lt2>
        <a:srgbClr val="E6E6E6"/>
      </a:lt2>
      <a:accent1>
        <a:srgbClr val="FFB900"/>
      </a:accent1>
      <a:accent2>
        <a:srgbClr val="0078D7"/>
      </a:accent2>
      <a:accent3>
        <a:srgbClr val="E6E6E6"/>
      </a:accent3>
      <a:accent4>
        <a:srgbClr val="737373"/>
      </a:accent4>
      <a:accent5>
        <a:srgbClr val="D83B01"/>
      </a:accent5>
      <a:accent6>
        <a:srgbClr val="FF8C0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YELLOW_2017_04.potx" id="{7EDE7BD3-E443-4D7E-B3A2-CCAEE0B04B0D}" vid="{AD2E7185-4519-415E-B9CB-852FEFDF2A38}"/>
    </a:ext>
  </a:extLst>
</a:theme>
</file>

<file path=ppt/theme/theme2.xml><?xml version="1.0" encoding="utf-8"?>
<a:theme xmlns:a="http://schemas.openxmlformats.org/drawingml/2006/main" name="LIGHT GRAY TEMPLATE">
  <a:themeElements>
    <a:clrScheme name="BT - Yellow on LT Gray - orange/blue accents">
      <a:dk1>
        <a:srgbClr val="353535"/>
      </a:dk1>
      <a:lt1>
        <a:srgbClr val="FFFFFF"/>
      </a:lt1>
      <a:dk2>
        <a:srgbClr val="505050"/>
      </a:dk2>
      <a:lt2>
        <a:srgbClr val="E6E6E6"/>
      </a:lt2>
      <a:accent1>
        <a:srgbClr val="FFB900"/>
      </a:accent1>
      <a:accent2>
        <a:srgbClr val="0078D7"/>
      </a:accent2>
      <a:accent3>
        <a:srgbClr val="D2D2D2"/>
      </a:accent3>
      <a:accent4>
        <a:srgbClr val="737373"/>
      </a:accent4>
      <a:accent5>
        <a:srgbClr val="D83B01"/>
      </a:accent5>
      <a:accent6>
        <a:srgbClr val="FF8C0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YELLOW_2017_04.potx" id="{7EDE7BD3-E443-4D7E-B3A2-CCAEE0B04B0D}" vid="{B1570451-EFAE-41F1-8892-F42E2D771B3F}"/>
    </a:ext>
  </a:extLst>
</a:theme>
</file>

<file path=ppt/theme/theme3.xml><?xml version="1.0" encoding="utf-8"?>
<a:theme xmlns:a="http://schemas.openxmlformats.org/drawingml/2006/main" name="DARK GRAY TEMPLATE">
  <a:themeElements>
    <a:clrScheme name="BT - Yellow on Dk Gray - orange/blue accents">
      <a:dk1>
        <a:srgbClr val="353535"/>
      </a:dk1>
      <a:lt1>
        <a:srgbClr val="FFFFFF"/>
      </a:lt1>
      <a:dk2>
        <a:srgbClr val="505050"/>
      </a:dk2>
      <a:lt2>
        <a:srgbClr val="E6E6E6"/>
      </a:lt2>
      <a:accent1>
        <a:srgbClr val="FFB900"/>
      </a:accent1>
      <a:accent2>
        <a:srgbClr val="0078D7"/>
      </a:accent2>
      <a:accent3>
        <a:srgbClr val="D2D2D2"/>
      </a:accent3>
      <a:accent4>
        <a:srgbClr val="737373"/>
      </a:accent4>
      <a:accent5>
        <a:srgbClr val="D83B01"/>
      </a:accent5>
      <a:accent6>
        <a:srgbClr val="FF8C00"/>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YELLOW_2017_04.potx" id="{7EDE7BD3-E443-4D7E-B3A2-CCAEE0B04B0D}" vid="{68DF4B92-58A3-4093-B067-FEC5ADFE42F1}"/>
    </a:ext>
  </a:extLst>
</a:theme>
</file>

<file path=ppt/theme/theme4.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9.potx" id="{11A35F6E-FC93-422D-84D7-C6AAA8189E12}" vid="{F1BE0958-E8F7-40B0-A946-16E511C5A067}"/>
    </a:ext>
  </a:extLst>
</a:theme>
</file>

<file path=ppt/theme/theme5.xml><?xml version="1.0" encoding="utf-8"?>
<a:theme xmlns:a="http://schemas.openxmlformats.org/drawingml/2006/main" name="2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1.potx" id="{00960B8E-669D-4ACA-BABC-A9CDC812BD01}" vid="{B3D3DED9-243C-4D87-B905-018D0B8015CF}"/>
    </a:ext>
  </a:extLst>
</a:theme>
</file>

<file path=ppt/theme/theme6.xml><?xml version="1.0" encoding="utf-8"?>
<a:theme xmlns:a="http://schemas.openxmlformats.org/drawingml/2006/main" name="3_WHITE TEMPLATE">
  <a:themeElements>
    <a:clrScheme name="BT - Blue - white background">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Education_BLUE_2017_02.potx" id="{5D4F6212-0F51-4219-AE83-8BC8CF0AB8E4}" vid="{3260E04B-2605-4271-927F-1F761770738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purl.org/dc/dcmitype/"/>
    <ds:schemaRef ds:uri="http://schemas.microsoft.com/office/2006/documentManagement/typ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10581</TotalTime>
  <Words>1888</Words>
  <Application>Microsoft Office PowerPoint</Application>
  <PresentationFormat>Custom</PresentationFormat>
  <Paragraphs>256</Paragraphs>
  <Slides>28</Slides>
  <Notes>28</Notes>
  <HiddenSlides>1</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28</vt:i4>
      </vt:variant>
    </vt:vector>
  </HeadingPairs>
  <TitlesOfParts>
    <vt:vector size="40" baseType="lpstr">
      <vt:lpstr>Arial</vt:lpstr>
      <vt:lpstr>Consolas</vt:lpstr>
      <vt:lpstr>Segoe UI</vt:lpstr>
      <vt:lpstr>Segoe UI Light</vt:lpstr>
      <vt:lpstr>Segoe UI Semilight</vt:lpstr>
      <vt:lpstr>Wingdings</vt:lpstr>
      <vt:lpstr>WHITE TEMPLATE</vt:lpstr>
      <vt:lpstr>LIGHT GRAY TEMPLATE</vt:lpstr>
      <vt:lpstr>DARK GRAY TEMPLATE</vt:lpstr>
      <vt:lpstr>1_WHITE TEMPLATE</vt:lpstr>
      <vt:lpstr>2_WHITE TEMPLATE</vt:lpstr>
      <vt:lpstr>3_WHITE TEMPLATE</vt:lpstr>
      <vt:lpstr>Cloud services: Monitoring, data, and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day in the life of an engineer</dc:title>
  <dc:creator>Jan-Ove Karlberg</dc:creator>
  <cp:lastModifiedBy>Jan-Ove Karlberg</cp:lastModifiedBy>
  <cp:revision>15</cp:revision>
  <dcterms:modified xsi:type="dcterms:W3CDTF">2018-09-06T10:29:10Z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jogron@microsoft.com</vt:lpwstr>
  </property>
  <property fmtid="{D5CDD505-2E9C-101B-9397-08002B2CF9AE}" pid="15" name="MSIP_Label_f42aa342-8706-4288-bd11-ebb85995028c_SetDate">
    <vt:lpwstr>2017-09-19T10:31:45.3697934+02:00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